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7" r:id="rId2"/>
    <p:sldId id="256" r:id="rId3"/>
    <p:sldId id="257" r:id="rId4"/>
    <p:sldId id="258" r:id="rId5"/>
    <p:sldId id="266" r:id="rId6"/>
    <p:sldId id="264" r:id="rId7"/>
    <p:sldId id="259" r:id="rId8"/>
    <p:sldId id="260" r:id="rId9"/>
    <p:sldId id="261" r:id="rId10"/>
    <p:sldId id="265" r:id="rId11"/>
    <p:sldId id="262" r:id="rId12"/>
    <p:sldId id="268"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40ACA9-6E35-4737-980F-B38423421836}" v="47" dt="2020-02-10T04:11:16.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Prohaska" userId="183c3a612cc953c5" providerId="LiveId" clId="{CB40ACA9-6E35-4737-980F-B38423421836}"/>
    <pc:docChg chg="undo custSel mod addSld modSld sldOrd">
      <pc:chgData name="Justin Prohaska" userId="183c3a612cc953c5" providerId="LiveId" clId="{CB40ACA9-6E35-4737-980F-B38423421836}" dt="2020-02-10T04:11:49.058" v="391" actId="29295"/>
      <pc:docMkLst>
        <pc:docMk/>
      </pc:docMkLst>
      <pc:sldChg chg="addSp modSp mod ord modTransition setBg modAnim">
        <pc:chgData name="Justin Prohaska" userId="183c3a612cc953c5" providerId="LiveId" clId="{CB40ACA9-6E35-4737-980F-B38423421836}" dt="2020-02-10T03:55:47.705" v="204"/>
        <pc:sldMkLst>
          <pc:docMk/>
          <pc:sldMk cId="109857222" sldId="256"/>
        </pc:sldMkLst>
        <pc:spChg chg="mod">
          <ac:chgData name="Justin Prohaska" userId="183c3a612cc953c5" providerId="LiveId" clId="{CB40ACA9-6E35-4737-980F-B38423421836}" dt="2020-02-10T03:15:22.632" v="72" actId="1076"/>
          <ac:spMkLst>
            <pc:docMk/>
            <pc:sldMk cId="109857222" sldId="256"/>
            <ac:spMk id="2" creationId="{00000000-0000-0000-0000-000000000000}"/>
          </ac:spMkLst>
        </pc:spChg>
        <pc:spChg chg="mod">
          <ac:chgData name="Justin Prohaska" userId="183c3a612cc953c5" providerId="LiveId" clId="{CB40ACA9-6E35-4737-980F-B38423421836}" dt="2020-02-10T03:15:04.511" v="70" actId="14100"/>
          <ac:spMkLst>
            <pc:docMk/>
            <pc:sldMk cId="109857222" sldId="256"/>
            <ac:spMk id="3" creationId="{00000000-0000-0000-0000-000000000000}"/>
          </ac:spMkLst>
        </pc:spChg>
        <pc:spChg chg="add">
          <ac:chgData name="Justin Prohaska" userId="183c3a612cc953c5" providerId="LiveId" clId="{CB40ACA9-6E35-4737-980F-B38423421836}" dt="2020-02-10T03:14:48.038" v="68" actId="26606"/>
          <ac:spMkLst>
            <pc:docMk/>
            <pc:sldMk cId="109857222" sldId="256"/>
            <ac:spMk id="8" creationId="{DF43132E-D4DF-4A83-9344-A782D0F5D9F6}"/>
          </ac:spMkLst>
        </pc:spChg>
        <pc:picChg chg="add mod">
          <ac:chgData name="Justin Prohaska" userId="183c3a612cc953c5" providerId="LiveId" clId="{CB40ACA9-6E35-4737-980F-B38423421836}" dt="2020-02-10T03:14:38.241" v="67"/>
          <ac:picMkLst>
            <pc:docMk/>
            <pc:sldMk cId="109857222" sldId="256"/>
            <ac:picMk id="4" creationId="{602E2E0C-0C62-4B9B-9BE6-FF9038A0204E}"/>
          </ac:picMkLst>
        </pc:picChg>
        <pc:cxnChg chg="add">
          <ac:chgData name="Justin Prohaska" userId="183c3a612cc953c5" providerId="LiveId" clId="{CB40ACA9-6E35-4737-980F-B38423421836}" dt="2020-02-10T03:14:48.038" v="68" actId="26606"/>
          <ac:cxnSpMkLst>
            <pc:docMk/>
            <pc:sldMk cId="109857222" sldId="256"/>
            <ac:cxnSpMk id="10" creationId="{6AA24BC1-1577-4586-AD7A-417660E37253}"/>
          </ac:cxnSpMkLst>
        </pc:cxnChg>
      </pc:sldChg>
      <pc:sldChg chg="modTransition">
        <pc:chgData name="Justin Prohaska" userId="183c3a612cc953c5" providerId="LiveId" clId="{CB40ACA9-6E35-4737-980F-B38423421836}" dt="2020-02-10T03:56:36.372" v="205"/>
        <pc:sldMkLst>
          <pc:docMk/>
          <pc:sldMk cId="3559967738" sldId="257"/>
        </pc:sldMkLst>
      </pc:sldChg>
      <pc:sldChg chg="addSp modSp mod modTransition">
        <pc:chgData name="Justin Prohaska" userId="183c3a612cc953c5" providerId="LiveId" clId="{CB40ACA9-6E35-4737-980F-B38423421836}" dt="2020-02-10T03:13:13.720" v="59"/>
        <pc:sldMkLst>
          <pc:docMk/>
          <pc:sldMk cId="2321346785" sldId="258"/>
        </pc:sldMkLst>
        <pc:spChg chg="mod">
          <ac:chgData name="Justin Prohaska" userId="183c3a612cc953c5" providerId="LiveId" clId="{CB40ACA9-6E35-4737-980F-B38423421836}" dt="2020-02-10T02:54:58.098" v="22" actId="1076"/>
          <ac:spMkLst>
            <pc:docMk/>
            <pc:sldMk cId="2321346785" sldId="258"/>
            <ac:spMk id="2" creationId="{36CED89B-6B73-42C0-9A70-14571CB10417}"/>
          </ac:spMkLst>
        </pc:spChg>
        <pc:spChg chg="mod">
          <ac:chgData name="Justin Prohaska" userId="183c3a612cc953c5" providerId="LiveId" clId="{CB40ACA9-6E35-4737-980F-B38423421836}" dt="2020-02-10T02:54:38.576" v="20" actId="1076"/>
          <ac:spMkLst>
            <pc:docMk/>
            <pc:sldMk cId="2321346785" sldId="258"/>
            <ac:spMk id="4" creationId="{DC18C1C3-8034-4757-B070-230E442501E1}"/>
          </ac:spMkLst>
        </pc:spChg>
        <pc:spChg chg="mod">
          <ac:chgData name="Justin Prohaska" userId="183c3a612cc953c5" providerId="LiveId" clId="{CB40ACA9-6E35-4737-980F-B38423421836}" dt="2020-02-10T02:54:30.532" v="19" actId="1076"/>
          <ac:spMkLst>
            <pc:docMk/>
            <pc:sldMk cId="2321346785" sldId="258"/>
            <ac:spMk id="6" creationId="{938B21FF-0B5C-4D78-9AD2-7B617EB0D3A1}"/>
          </ac:spMkLst>
        </pc:spChg>
        <pc:picChg chg="add mod">
          <ac:chgData name="Justin Prohaska" userId="183c3a612cc953c5" providerId="LiveId" clId="{CB40ACA9-6E35-4737-980F-B38423421836}" dt="2020-02-10T02:56:15.254" v="27" actId="1076"/>
          <ac:picMkLst>
            <pc:docMk/>
            <pc:sldMk cId="2321346785" sldId="258"/>
            <ac:picMk id="5" creationId="{86F741D8-F852-4D0A-BED1-78ACF81E8BB8}"/>
          </ac:picMkLst>
        </pc:picChg>
      </pc:sldChg>
      <pc:sldChg chg="addSp delSp modSp mod modTransition">
        <pc:chgData name="Justin Prohaska" userId="183c3a612cc953c5" providerId="LiveId" clId="{CB40ACA9-6E35-4737-980F-B38423421836}" dt="2020-02-10T04:10:05.605" v="382" actId="20577"/>
        <pc:sldMkLst>
          <pc:docMk/>
          <pc:sldMk cId="3747919244" sldId="259"/>
        </pc:sldMkLst>
        <pc:spChg chg="mod">
          <ac:chgData name="Justin Prohaska" userId="183c3a612cc953c5" providerId="LiveId" clId="{CB40ACA9-6E35-4737-980F-B38423421836}" dt="2020-02-10T04:05:20.675" v="227" actId="1076"/>
          <ac:spMkLst>
            <pc:docMk/>
            <pc:sldMk cId="3747919244" sldId="259"/>
            <ac:spMk id="2" creationId="{91D75A5E-17B2-4631-B86E-C13126875D55}"/>
          </ac:spMkLst>
        </pc:spChg>
        <pc:spChg chg="mod">
          <ac:chgData name="Justin Prohaska" userId="183c3a612cc953c5" providerId="LiveId" clId="{CB40ACA9-6E35-4737-980F-B38423421836}" dt="2020-02-10T04:10:05.605" v="382" actId="20577"/>
          <ac:spMkLst>
            <pc:docMk/>
            <pc:sldMk cId="3747919244" sldId="259"/>
            <ac:spMk id="4" creationId="{C30CFDA9-3F9D-4187-8022-7C82B59A035B}"/>
          </ac:spMkLst>
        </pc:spChg>
        <pc:spChg chg="del">
          <ac:chgData name="Justin Prohaska" userId="183c3a612cc953c5" providerId="LiveId" clId="{CB40ACA9-6E35-4737-980F-B38423421836}" dt="2020-02-10T04:04:39.489" v="217" actId="26606"/>
          <ac:spMkLst>
            <pc:docMk/>
            <pc:sldMk cId="3747919244" sldId="259"/>
            <ac:spMk id="14" creationId="{ED10CF64-F588-4794-80E9-12CBA1784939}"/>
          </ac:spMkLst>
        </pc:spChg>
        <pc:spChg chg="add">
          <ac:chgData name="Justin Prohaska" userId="183c3a612cc953c5" providerId="LiveId" clId="{CB40ACA9-6E35-4737-980F-B38423421836}" dt="2020-02-10T04:04:39.489" v="217" actId="26606"/>
          <ac:spMkLst>
            <pc:docMk/>
            <pc:sldMk cId="3747919244" sldId="259"/>
            <ac:spMk id="21" creationId="{CBD94887-6A10-4F62-8EE1-B2BCFA1F380F}"/>
          </ac:spMkLst>
        </pc:spChg>
        <pc:picChg chg="mod">
          <ac:chgData name="Justin Prohaska" userId="183c3a612cc953c5" providerId="LiveId" clId="{CB40ACA9-6E35-4737-980F-B38423421836}" dt="2020-02-10T04:05:12.042" v="226" actId="1076"/>
          <ac:picMkLst>
            <pc:docMk/>
            <pc:sldMk cId="3747919244" sldId="259"/>
            <ac:picMk id="5" creationId="{B99E4D75-8829-47DD-A2BA-0E53EE4DC388}"/>
          </ac:picMkLst>
        </pc:picChg>
        <pc:picChg chg="del">
          <ac:chgData name="Justin Prohaska" userId="183c3a612cc953c5" providerId="LiveId" clId="{CB40ACA9-6E35-4737-980F-B38423421836}" dt="2020-02-10T04:04:39.489" v="217" actId="26606"/>
          <ac:picMkLst>
            <pc:docMk/>
            <pc:sldMk cId="3747919244" sldId="259"/>
            <ac:picMk id="7" creationId="{DF6A9299-1D12-47E2-9DD4-03342553C4AA}"/>
          </ac:picMkLst>
        </pc:picChg>
        <pc:picChg chg="del">
          <ac:chgData name="Justin Prohaska" userId="183c3a612cc953c5" providerId="LiveId" clId="{CB40ACA9-6E35-4737-980F-B38423421836}" dt="2020-02-10T04:04:39.489" v="217" actId="26606"/>
          <ac:picMkLst>
            <pc:docMk/>
            <pc:sldMk cId="3747919244" sldId="259"/>
            <ac:picMk id="12" creationId="{0C8B7D16-051E-4562-B872-ABF369C457CA}"/>
          </ac:picMkLst>
        </pc:picChg>
        <pc:picChg chg="add">
          <ac:chgData name="Justin Prohaska" userId="183c3a612cc953c5" providerId="LiveId" clId="{CB40ACA9-6E35-4737-980F-B38423421836}" dt="2020-02-10T04:04:39.489" v="217" actId="26606"/>
          <ac:picMkLst>
            <pc:docMk/>
            <pc:sldMk cId="3747919244" sldId="259"/>
            <ac:picMk id="19" creationId="{DF6A9299-1D12-47E2-9DD4-03342553C4AA}"/>
          </ac:picMkLst>
        </pc:picChg>
        <pc:picChg chg="add">
          <ac:chgData name="Justin Prohaska" userId="183c3a612cc953c5" providerId="LiveId" clId="{CB40ACA9-6E35-4737-980F-B38423421836}" dt="2020-02-10T04:04:39.489" v="217" actId="26606"/>
          <ac:picMkLst>
            <pc:docMk/>
            <pc:sldMk cId="3747919244" sldId="259"/>
            <ac:picMk id="23" creationId="{A3D512BA-228A-4979-9312-ACD246E1099D}"/>
          </ac:picMkLst>
        </pc:picChg>
      </pc:sldChg>
      <pc:sldChg chg="modTransition">
        <pc:chgData name="Justin Prohaska" userId="183c3a612cc953c5" providerId="LiveId" clId="{CB40ACA9-6E35-4737-980F-B38423421836}" dt="2020-02-10T03:43:42.018" v="118"/>
        <pc:sldMkLst>
          <pc:docMk/>
          <pc:sldMk cId="1870031898" sldId="260"/>
        </pc:sldMkLst>
      </pc:sldChg>
      <pc:sldChg chg="addSp modSp mod modTransition">
        <pc:chgData name="Justin Prohaska" userId="183c3a612cc953c5" providerId="LiveId" clId="{CB40ACA9-6E35-4737-980F-B38423421836}" dt="2020-02-10T04:11:49.058" v="391" actId="29295"/>
        <pc:sldMkLst>
          <pc:docMk/>
          <pc:sldMk cId="2274626627" sldId="261"/>
        </pc:sldMkLst>
        <pc:spChg chg="mod">
          <ac:chgData name="Justin Prohaska" userId="183c3a612cc953c5" providerId="LiveId" clId="{CB40ACA9-6E35-4737-980F-B38423421836}" dt="2020-02-10T03:47:10.232" v="148" actId="20577"/>
          <ac:spMkLst>
            <pc:docMk/>
            <pc:sldMk cId="2274626627" sldId="261"/>
            <ac:spMk id="20" creationId="{30D5B16B-F1D9-4742-BED3-1AA2909387C8}"/>
          </ac:spMkLst>
        </pc:spChg>
        <pc:picChg chg="add mod">
          <ac:chgData name="Justin Prohaska" userId="183c3a612cc953c5" providerId="LiveId" clId="{CB40ACA9-6E35-4737-980F-B38423421836}" dt="2020-02-10T04:11:49.058" v="391" actId="29295"/>
          <ac:picMkLst>
            <pc:docMk/>
            <pc:sldMk cId="2274626627" sldId="261"/>
            <ac:picMk id="3" creationId="{600ECE89-ED1E-4D2C-8CF2-D81F54117814}"/>
          </ac:picMkLst>
        </pc:picChg>
      </pc:sldChg>
      <pc:sldChg chg="addSp delSp modSp mod modTransition">
        <pc:chgData name="Justin Prohaska" userId="183c3a612cc953c5" providerId="LiveId" clId="{CB40ACA9-6E35-4737-980F-B38423421836}" dt="2020-02-10T04:04:11.226" v="216" actId="1076"/>
        <pc:sldMkLst>
          <pc:docMk/>
          <pc:sldMk cId="3396623530" sldId="262"/>
        </pc:sldMkLst>
        <pc:spChg chg="mod">
          <ac:chgData name="Justin Prohaska" userId="183c3a612cc953c5" providerId="LiveId" clId="{CB40ACA9-6E35-4737-980F-B38423421836}" dt="2020-02-10T03:12:32.406" v="57" actId="1076"/>
          <ac:spMkLst>
            <pc:docMk/>
            <pc:sldMk cId="3396623530" sldId="262"/>
            <ac:spMk id="5" creationId="{4D411D5D-5544-4B8E-B861-6D7A5E423973}"/>
          </ac:spMkLst>
        </pc:spChg>
        <pc:spChg chg="del mod">
          <ac:chgData name="Justin Prohaska" userId="183c3a612cc953c5" providerId="LiveId" clId="{CB40ACA9-6E35-4737-980F-B38423421836}" dt="2020-02-10T03:59:18.030" v="207" actId="478"/>
          <ac:spMkLst>
            <pc:docMk/>
            <pc:sldMk cId="3396623530" sldId="262"/>
            <ac:spMk id="7" creationId="{DEBEE19E-ED56-4898-BDA1-DBB331552C4D}"/>
          </ac:spMkLst>
        </pc:spChg>
        <pc:spChg chg="del">
          <ac:chgData name="Justin Prohaska" userId="183c3a612cc953c5" providerId="LiveId" clId="{CB40ACA9-6E35-4737-980F-B38423421836}" dt="2020-02-10T03:59:15.368" v="206" actId="478"/>
          <ac:spMkLst>
            <pc:docMk/>
            <pc:sldMk cId="3396623530" sldId="262"/>
            <ac:spMk id="8" creationId="{75D61F55-D4F5-49E8-B92F-0ECA9846403C}"/>
          </ac:spMkLst>
        </pc:spChg>
        <pc:spChg chg="del">
          <ac:chgData name="Justin Prohaska" userId="183c3a612cc953c5" providerId="LiveId" clId="{CB40ACA9-6E35-4737-980F-B38423421836}" dt="2020-02-10T03:59:21.061" v="208" actId="478"/>
          <ac:spMkLst>
            <pc:docMk/>
            <pc:sldMk cId="3396623530" sldId="262"/>
            <ac:spMk id="11" creationId="{C41D4581-EF17-4273-AB37-2CFE2249E98C}"/>
          </ac:spMkLst>
        </pc:spChg>
        <pc:picChg chg="del">
          <ac:chgData name="Justin Prohaska" userId="183c3a612cc953c5" providerId="LiveId" clId="{CB40ACA9-6E35-4737-980F-B38423421836}" dt="2020-02-10T03:59:23.406" v="209" actId="478"/>
          <ac:picMkLst>
            <pc:docMk/>
            <pc:sldMk cId="3396623530" sldId="262"/>
            <ac:picMk id="9" creationId="{B357A02A-E671-49D9-BD2A-90AA27307B78}"/>
          </ac:picMkLst>
        </pc:picChg>
        <pc:picChg chg="add mod">
          <ac:chgData name="Justin Prohaska" userId="183c3a612cc953c5" providerId="LiveId" clId="{CB40ACA9-6E35-4737-980F-B38423421836}" dt="2020-02-10T04:04:11.226" v="216" actId="1076"/>
          <ac:picMkLst>
            <pc:docMk/>
            <pc:sldMk cId="3396623530" sldId="262"/>
            <ac:picMk id="10" creationId="{0D7AEFB0-D418-4855-9C43-4D0F244B41A0}"/>
          </ac:picMkLst>
        </pc:picChg>
      </pc:sldChg>
      <pc:sldChg chg="modSp mod modTransition">
        <pc:chgData name="Justin Prohaska" userId="183c3a612cc953c5" providerId="LiveId" clId="{CB40ACA9-6E35-4737-980F-B38423421836}" dt="2020-02-10T03:12:57.005" v="58"/>
        <pc:sldMkLst>
          <pc:docMk/>
          <pc:sldMk cId="1737674899" sldId="263"/>
        </pc:sldMkLst>
        <pc:spChg chg="mod">
          <ac:chgData name="Justin Prohaska" userId="183c3a612cc953c5" providerId="LiveId" clId="{CB40ACA9-6E35-4737-980F-B38423421836}" dt="2020-02-10T02:45:04.919" v="0" actId="1076"/>
          <ac:spMkLst>
            <pc:docMk/>
            <pc:sldMk cId="1737674899" sldId="263"/>
            <ac:spMk id="3" creationId="{8D69FD98-90CF-437C-A85E-5B729581AF64}"/>
          </ac:spMkLst>
        </pc:spChg>
      </pc:sldChg>
      <pc:sldChg chg="addSp delSp modSp mod modTransition setBg setClrOvrMap">
        <pc:chgData name="Justin Prohaska" userId="183c3a612cc953c5" providerId="LiveId" clId="{CB40ACA9-6E35-4737-980F-B38423421836}" dt="2020-02-10T03:51:33.336" v="170" actId="20577"/>
        <pc:sldMkLst>
          <pc:docMk/>
          <pc:sldMk cId="3756629574" sldId="264"/>
        </pc:sldMkLst>
        <pc:spChg chg="mod">
          <ac:chgData name="Justin Prohaska" userId="183c3a612cc953c5" providerId="LiveId" clId="{CB40ACA9-6E35-4737-980F-B38423421836}" dt="2020-02-10T02:59:37.156" v="53" actId="26606"/>
          <ac:spMkLst>
            <pc:docMk/>
            <pc:sldMk cId="3756629574" sldId="264"/>
            <ac:spMk id="2" creationId="{AE3F9D2D-8F9E-4E1B-8172-69A529E726BD}"/>
          </ac:spMkLst>
        </pc:spChg>
        <pc:spChg chg="add del mod">
          <ac:chgData name="Justin Prohaska" userId="183c3a612cc953c5" providerId="LiveId" clId="{CB40ACA9-6E35-4737-980F-B38423421836}" dt="2020-02-10T03:51:33.336" v="170" actId="20577"/>
          <ac:spMkLst>
            <pc:docMk/>
            <pc:sldMk cId="3756629574" sldId="264"/>
            <ac:spMk id="4" creationId="{6650D34B-7A41-41A8-9215-C87FA2D6FEC2}"/>
          </ac:spMkLst>
        </pc:spChg>
        <pc:spChg chg="add del">
          <ac:chgData name="Justin Prohaska" userId="183c3a612cc953c5" providerId="LiveId" clId="{CB40ACA9-6E35-4737-980F-B38423421836}" dt="2020-02-10T02:59:10.555" v="45" actId="26606"/>
          <ac:spMkLst>
            <pc:docMk/>
            <pc:sldMk cId="3756629574" sldId="264"/>
            <ac:spMk id="13" creationId="{4117F0C1-BCBB-40C7-99D6-F703E7A4B5F3}"/>
          </ac:spMkLst>
        </pc:spChg>
        <pc:spChg chg="add del">
          <ac:chgData name="Justin Prohaska" userId="183c3a612cc953c5" providerId="LiveId" clId="{CB40ACA9-6E35-4737-980F-B38423421836}" dt="2020-02-10T02:59:10.555" v="45" actId="26606"/>
          <ac:spMkLst>
            <pc:docMk/>
            <pc:sldMk cId="3756629574" sldId="264"/>
            <ac:spMk id="15" creationId="{D1A5D8BC-B41A-4E96-91C4-D60F5162257E}"/>
          </ac:spMkLst>
        </pc:spChg>
        <pc:spChg chg="add del">
          <ac:chgData name="Justin Prohaska" userId="183c3a612cc953c5" providerId="LiveId" clId="{CB40ACA9-6E35-4737-980F-B38423421836}" dt="2020-02-10T02:59:10.555" v="45" actId="26606"/>
          <ac:spMkLst>
            <pc:docMk/>
            <pc:sldMk cId="3756629574" sldId="264"/>
            <ac:spMk id="19" creationId="{51287385-D3EA-47A8-A127-6061791ADBB6}"/>
          </ac:spMkLst>
        </pc:spChg>
        <pc:spChg chg="add del">
          <ac:chgData name="Justin Prohaska" userId="183c3a612cc953c5" providerId="LiveId" clId="{CB40ACA9-6E35-4737-980F-B38423421836}" dt="2020-02-10T02:59:37.156" v="53" actId="26606"/>
          <ac:spMkLst>
            <pc:docMk/>
            <pc:sldMk cId="3756629574" sldId="264"/>
            <ac:spMk id="21" creationId="{50E53EDA-3B94-4F6B-9E86-D3BB9EBB9616}"/>
          </ac:spMkLst>
        </pc:spChg>
        <pc:spChg chg="add del mod">
          <ac:chgData name="Justin Prohaska" userId="183c3a612cc953c5" providerId="LiveId" clId="{CB40ACA9-6E35-4737-980F-B38423421836}" dt="2020-02-10T02:59:37.156" v="53" actId="26606"/>
          <ac:spMkLst>
            <pc:docMk/>
            <pc:sldMk cId="3756629574" sldId="264"/>
            <ac:spMk id="23" creationId="{6650D34B-7A41-41A8-9215-C87FA2D6FEC2}"/>
          </ac:spMkLst>
        </pc:spChg>
        <pc:graphicFrameChg chg="add del">
          <ac:chgData name="Justin Prohaska" userId="183c3a612cc953c5" providerId="LiveId" clId="{CB40ACA9-6E35-4737-980F-B38423421836}" dt="2020-02-10T02:59:10.555" v="45" actId="26606"/>
          <ac:graphicFrameMkLst>
            <pc:docMk/>
            <pc:sldMk cId="3756629574" sldId="264"/>
            <ac:graphicFrameMk id="6" creationId="{CE829EFE-5100-44B1-BF9C-4965FCA7489F}"/>
          </ac:graphicFrameMkLst>
        </pc:graphicFrameChg>
        <pc:picChg chg="add del">
          <ac:chgData name="Justin Prohaska" userId="183c3a612cc953c5" providerId="LiveId" clId="{CB40ACA9-6E35-4737-980F-B38423421836}" dt="2020-02-10T02:59:37.156" v="53" actId="26606"/>
          <ac:picMkLst>
            <pc:docMk/>
            <pc:sldMk cId="3756629574" sldId="264"/>
            <ac:picMk id="9" creationId="{A17F7527-5AC0-479A-B79F-9CF463410490}"/>
          </ac:picMkLst>
        </pc:picChg>
        <pc:picChg chg="add del">
          <ac:chgData name="Justin Prohaska" userId="183c3a612cc953c5" providerId="LiveId" clId="{CB40ACA9-6E35-4737-980F-B38423421836}" dt="2020-02-10T02:59:10.555" v="45" actId="26606"/>
          <ac:picMkLst>
            <pc:docMk/>
            <pc:sldMk cId="3756629574" sldId="264"/>
            <ac:picMk id="11" creationId="{42476583-CC33-45CE-B51B-215B5673CD22}"/>
          </ac:picMkLst>
        </pc:picChg>
        <pc:picChg chg="add del">
          <ac:chgData name="Justin Prohaska" userId="183c3a612cc953c5" providerId="LiveId" clId="{CB40ACA9-6E35-4737-980F-B38423421836}" dt="2020-02-10T02:59:10.555" v="45" actId="26606"/>
          <ac:picMkLst>
            <pc:docMk/>
            <pc:sldMk cId="3756629574" sldId="264"/>
            <ac:picMk id="17" creationId="{0D321D5F-FA18-4271-9EAA-0BEA14116BB5}"/>
          </ac:picMkLst>
        </pc:picChg>
        <pc:cxnChg chg="add del">
          <ac:chgData name="Justin Prohaska" userId="183c3a612cc953c5" providerId="LiveId" clId="{CB40ACA9-6E35-4737-980F-B38423421836}" dt="2020-02-10T02:59:37.156" v="53" actId="26606"/>
          <ac:cxnSpMkLst>
            <pc:docMk/>
            <pc:sldMk cId="3756629574" sldId="264"/>
            <ac:cxnSpMk id="22" creationId="{30EFD79F-7790-479B-B7DB-BD0D8C101DDD}"/>
          </ac:cxnSpMkLst>
        </pc:cxnChg>
      </pc:sldChg>
      <pc:sldChg chg="modTransition">
        <pc:chgData name="Justin Prohaska" userId="183c3a612cc953c5" providerId="LiveId" clId="{CB40ACA9-6E35-4737-980F-B38423421836}" dt="2020-02-10T03:43:54.236" v="120"/>
        <pc:sldMkLst>
          <pc:docMk/>
          <pc:sldMk cId="1442818102" sldId="265"/>
        </pc:sldMkLst>
      </pc:sldChg>
      <pc:sldChg chg="addSp delSp modSp add mod modTransition setBg">
        <pc:chgData name="Justin Prohaska" userId="183c3a612cc953c5" providerId="LiveId" clId="{CB40ACA9-6E35-4737-980F-B38423421836}" dt="2020-02-10T03:43:34.704" v="115"/>
        <pc:sldMkLst>
          <pc:docMk/>
          <pc:sldMk cId="337570967" sldId="266"/>
        </pc:sldMkLst>
        <pc:spChg chg="add mod">
          <ac:chgData name="Justin Prohaska" userId="183c3a612cc953c5" providerId="LiveId" clId="{CB40ACA9-6E35-4737-980F-B38423421836}" dt="2020-02-10T02:58:25.404" v="43" actId="26606"/>
          <ac:spMkLst>
            <pc:docMk/>
            <pc:sldMk cId="337570967" sldId="266"/>
            <ac:spMk id="2" creationId="{31A743AF-A0F8-413E-A4AD-701A681D2F9E}"/>
          </ac:spMkLst>
        </pc:spChg>
        <pc:spChg chg="add mod ord">
          <ac:chgData name="Justin Prohaska" userId="183c3a612cc953c5" providerId="LiveId" clId="{CB40ACA9-6E35-4737-980F-B38423421836}" dt="2020-02-10T02:58:25.404" v="43" actId="26606"/>
          <ac:spMkLst>
            <pc:docMk/>
            <pc:sldMk cId="337570967" sldId="266"/>
            <ac:spMk id="3" creationId="{00E0D518-47B0-414C-A88F-D5AFE600E426}"/>
          </ac:spMkLst>
        </pc:spChg>
        <pc:picChg chg="add mod">
          <ac:chgData name="Justin Prohaska" userId="183c3a612cc953c5" providerId="LiveId" clId="{CB40ACA9-6E35-4737-980F-B38423421836}" dt="2020-02-10T02:58:25.404" v="43" actId="26606"/>
          <ac:picMkLst>
            <pc:docMk/>
            <pc:sldMk cId="337570967" sldId="266"/>
            <ac:picMk id="5" creationId="{ADBF5E4F-DC48-438F-A562-B5147F9EC4D8}"/>
          </ac:picMkLst>
        </pc:picChg>
        <pc:picChg chg="add del">
          <ac:chgData name="Justin Prohaska" userId="183c3a612cc953c5" providerId="LiveId" clId="{CB40ACA9-6E35-4737-980F-B38423421836}" dt="2020-02-10T02:58:25.404" v="43" actId="26606"/>
          <ac:picMkLst>
            <pc:docMk/>
            <pc:sldMk cId="337570967" sldId="266"/>
            <ac:picMk id="10" creationId="{DF6A9299-1D12-47E2-9DD4-03342553C4AA}"/>
          </ac:picMkLst>
        </pc:picChg>
      </pc:sldChg>
      <pc:sldChg chg="addSp delSp modSp add mod setBg modAnim setClrOvrMap">
        <pc:chgData name="Justin Prohaska" userId="183c3a612cc953c5" providerId="LiveId" clId="{CB40ACA9-6E35-4737-980F-B38423421836}" dt="2020-02-10T03:41:38.463" v="113"/>
        <pc:sldMkLst>
          <pc:docMk/>
          <pc:sldMk cId="976222973" sldId="267"/>
        </pc:sldMkLst>
        <pc:spChg chg="del">
          <ac:chgData name="Justin Prohaska" userId="183c3a612cc953c5" providerId="LiveId" clId="{CB40ACA9-6E35-4737-980F-B38423421836}" dt="2020-02-10T03:15:42.021" v="74"/>
          <ac:spMkLst>
            <pc:docMk/>
            <pc:sldMk cId="976222973" sldId="267"/>
            <ac:spMk id="2" creationId="{07B3471F-B3C1-485D-BD3E-CB0F6D12C77F}"/>
          </ac:spMkLst>
        </pc:spChg>
        <pc:spChg chg="del">
          <ac:chgData name="Justin Prohaska" userId="183c3a612cc953c5" providerId="LiveId" clId="{CB40ACA9-6E35-4737-980F-B38423421836}" dt="2020-02-10T03:15:42.021" v="74"/>
          <ac:spMkLst>
            <pc:docMk/>
            <pc:sldMk cId="976222973" sldId="267"/>
            <ac:spMk id="3" creationId="{9ADD0427-FE44-4FB4-8E0B-CB63EF55C5DC}"/>
          </ac:spMkLst>
        </pc:spChg>
        <pc:spChg chg="add del">
          <ac:chgData name="Justin Prohaska" userId="183c3a612cc953c5" providerId="LiveId" clId="{CB40ACA9-6E35-4737-980F-B38423421836}" dt="2020-02-10T03:38:28.466" v="96" actId="26606"/>
          <ac:spMkLst>
            <pc:docMk/>
            <pc:sldMk cId="976222973" sldId="267"/>
            <ac:spMk id="8" creationId="{47EB6BA5-307B-4420-911B-F4EA0423D38C}"/>
          </ac:spMkLst>
        </pc:spChg>
        <pc:spChg chg="add del">
          <ac:chgData name="Justin Prohaska" userId="183c3a612cc953c5" providerId="LiveId" clId="{CB40ACA9-6E35-4737-980F-B38423421836}" dt="2020-02-10T03:16:10.877" v="81" actId="26606"/>
          <ac:spMkLst>
            <pc:docMk/>
            <pc:sldMk cId="976222973" sldId="267"/>
            <ac:spMk id="9" creationId="{F8C668FA-2417-47B5-B454-2D55FC17FF7A}"/>
          </ac:spMkLst>
        </pc:spChg>
        <pc:spChg chg="add del">
          <ac:chgData name="Justin Prohaska" userId="183c3a612cc953c5" providerId="LiveId" clId="{CB40ACA9-6E35-4737-980F-B38423421836}" dt="2020-02-10T03:38:28.466" v="96" actId="26606"/>
          <ac:spMkLst>
            <pc:docMk/>
            <pc:sldMk cId="976222973" sldId="267"/>
            <ac:spMk id="10" creationId="{1A3D8EAF-5B48-41BF-A451-905D5E6205CF}"/>
          </ac:spMkLst>
        </pc:spChg>
        <pc:spChg chg="add del">
          <ac:chgData name="Justin Prohaska" userId="183c3a612cc953c5" providerId="LiveId" clId="{CB40ACA9-6E35-4737-980F-B38423421836}" dt="2020-02-10T03:38:28.466" v="96" actId="26606"/>
          <ac:spMkLst>
            <pc:docMk/>
            <pc:sldMk cId="976222973" sldId="267"/>
            <ac:spMk id="12" creationId="{8B3FFD25-0953-4586-B961-A47FDC115519}"/>
          </ac:spMkLst>
        </pc:spChg>
        <pc:spChg chg="add del">
          <ac:chgData name="Justin Prohaska" userId="183c3a612cc953c5" providerId="LiveId" clId="{CB40ACA9-6E35-4737-980F-B38423421836}" dt="2020-02-10T03:16:10.877" v="81" actId="26606"/>
          <ac:spMkLst>
            <pc:docMk/>
            <pc:sldMk cId="976222973" sldId="267"/>
            <ac:spMk id="13" creationId="{2B4CDDF6-55C3-415A-8D8B-7E03C3D616FC}"/>
          </ac:spMkLst>
        </pc:spChg>
        <pc:spChg chg="add">
          <ac:chgData name="Justin Prohaska" userId="183c3a612cc953c5" providerId="LiveId" clId="{CB40ACA9-6E35-4737-980F-B38423421836}" dt="2020-02-10T03:38:28.477" v="97" actId="26606"/>
          <ac:spMkLst>
            <pc:docMk/>
            <pc:sldMk cId="976222973" sldId="267"/>
            <ac:spMk id="14" creationId="{DF4972D9-F510-4C84-8BDA-31BAECC2329C}"/>
          </ac:spMkLst>
        </pc:spChg>
        <pc:spChg chg="add del">
          <ac:chgData name="Justin Prohaska" userId="183c3a612cc953c5" providerId="LiveId" clId="{CB40ACA9-6E35-4737-980F-B38423421836}" dt="2020-02-10T03:16:13.448" v="83" actId="26606"/>
          <ac:spMkLst>
            <pc:docMk/>
            <pc:sldMk cId="976222973" sldId="267"/>
            <ac:spMk id="15" creationId="{E0E174D7-A74C-4845-B4E2-D161F9C68F73}"/>
          </ac:spMkLst>
        </pc:spChg>
        <pc:spChg chg="add del">
          <ac:chgData name="Justin Prohaska" userId="183c3a612cc953c5" providerId="LiveId" clId="{CB40ACA9-6E35-4737-980F-B38423421836}" dt="2020-02-10T03:16:13.448" v="83" actId="26606"/>
          <ac:spMkLst>
            <pc:docMk/>
            <pc:sldMk cId="976222973" sldId="267"/>
            <ac:spMk id="16" creationId="{512F2985-810C-4ABC-9993-5D7821EE76B6}"/>
          </ac:spMkLst>
        </pc:spChg>
        <pc:spChg chg="add">
          <ac:chgData name="Justin Prohaska" userId="183c3a612cc953c5" providerId="LiveId" clId="{CB40ACA9-6E35-4737-980F-B38423421836}" dt="2020-02-10T03:38:28.477" v="97" actId="26606"/>
          <ac:spMkLst>
            <pc:docMk/>
            <pc:sldMk cId="976222973" sldId="267"/>
            <ac:spMk id="17" creationId="{D8E2D96C-A214-42D7-8C0F-E4CCBD8C39CD}"/>
          </ac:spMkLst>
        </pc:spChg>
        <pc:spChg chg="add del">
          <ac:chgData name="Justin Prohaska" userId="183c3a612cc953c5" providerId="LiveId" clId="{CB40ACA9-6E35-4737-980F-B38423421836}" dt="2020-02-10T03:20:54.935" v="87" actId="26606"/>
          <ac:spMkLst>
            <pc:docMk/>
            <pc:sldMk cId="976222973" sldId="267"/>
            <ac:spMk id="18" creationId="{47EB6BA5-307B-4420-911B-F4EA0423D38C}"/>
          </ac:spMkLst>
        </pc:spChg>
        <pc:spChg chg="add del">
          <ac:chgData name="Justin Prohaska" userId="183c3a612cc953c5" providerId="LiveId" clId="{CB40ACA9-6E35-4737-980F-B38423421836}" dt="2020-02-10T03:20:54.935" v="87" actId="26606"/>
          <ac:spMkLst>
            <pc:docMk/>
            <pc:sldMk cId="976222973" sldId="267"/>
            <ac:spMk id="19" creationId="{1A3D8EAF-5B48-41BF-A451-905D5E6205CF}"/>
          </ac:spMkLst>
        </pc:spChg>
        <pc:spChg chg="add del">
          <ac:chgData name="Justin Prohaska" userId="183c3a612cc953c5" providerId="LiveId" clId="{CB40ACA9-6E35-4737-980F-B38423421836}" dt="2020-02-10T03:20:54.935" v="87" actId="26606"/>
          <ac:spMkLst>
            <pc:docMk/>
            <pc:sldMk cId="976222973" sldId="267"/>
            <ac:spMk id="20" creationId="{8B3FFD25-0953-4586-B961-A47FDC115519}"/>
          </ac:spMkLst>
        </pc:spChg>
        <pc:spChg chg="add">
          <ac:chgData name="Justin Prohaska" userId="183c3a612cc953c5" providerId="LiveId" clId="{CB40ACA9-6E35-4737-980F-B38423421836}" dt="2020-02-10T03:38:28.477" v="97" actId="26606"/>
          <ac:spMkLst>
            <pc:docMk/>
            <pc:sldMk cId="976222973" sldId="267"/>
            <ac:spMk id="21" creationId="{17C746F4-1536-4E83-B247-DD6BBE09CDF6}"/>
          </ac:spMkLst>
        </pc:spChg>
        <pc:picChg chg="add mod">
          <ac:chgData name="Justin Prohaska" userId="183c3a612cc953c5" providerId="LiveId" clId="{CB40ACA9-6E35-4737-980F-B38423421836}" dt="2020-02-10T03:20:57.275" v="90"/>
          <ac:picMkLst>
            <pc:docMk/>
            <pc:sldMk cId="976222973" sldId="267"/>
            <ac:picMk id="4" creationId="{30709EE6-55B6-4CB0-95C4-C1139BF67112}"/>
          </ac:picMkLst>
        </pc:picChg>
        <pc:picChg chg="add mod">
          <ac:chgData name="Justin Prohaska" userId="183c3a612cc953c5" providerId="LiveId" clId="{CB40ACA9-6E35-4737-980F-B38423421836}" dt="2020-02-10T03:29:21.505" v="92"/>
          <ac:picMkLst>
            <pc:docMk/>
            <pc:sldMk cId="976222973" sldId="267"/>
            <ac:picMk id="5" creationId="{BF01EAB5-96EB-4BA8-8C03-0DA556F53428}"/>
          </ac:picMkLst>
        </pc:picChg>
        <pc:picChg chg="add mod">
          <ac:chgData name="Justin Prohaska" userId="183c3a612cc953c5" providerId="LiveId" clId="{CB40ACA9-6E35-4737-980F-B38423421836}" dt="2020-02-10T03:41:38.463" v="113"/>
          <ac:picMkLst>
            <pc:docMk/>
            <pc:sldMk cId="976222973" sldId="267"/>
            <ac:picMk id="6" creationId="{2942D778-625C-473A-B1D0-7B3DCB89A01A}"/>
          </ac:picMkLst>
        </pc:picChg>
        <pc:picChg chg="add del">
          <ac:chgData name="Justin Prohaska" userId="183c3a612cc953c5" providerId="LiveId" clId="{CB40ACA9-6E35-4737-980F-B38423421836}" dt="2020-02-10T03:16:10.877" v="81" actId="26606"/>
          <ac:picMkLst>
            <pc:docMk/>
            <pc:sldMk cId="976222973" sldId="267"/>
            <ac:picMk id="11" creationId="{97FEBA57-8992-46BB-BCF0-5A83FE8E01E8}"/>
          </ac:picMkLst>
        </pc:picChg>
      </pc:sldChg>
      <pc:sldChg chg="addSp delSp modSp add mod">
        <pc:chgData name="Justin Prohaska" userId="183c3a612cc953c5" providerId="LiveId" clId="{CB40ACA9-6E35-4737-980F-B38423421836}" dt="2020-02-10T03:48:40.392" v="161" actId="1076"/>
        <pc:sldMkLst>
          <pc:docMk/>
          <pc:sldMk cId="3924217384" sldId="268"/>
        </pc:sldMkLst>
        <pc:spChg chg="add">
          <ac:chgData name="Justin Prohaska" userId="183c3a612cc953c5" providerId="LiveId" clId="{CB40ACA9-6E35-4737-980F-B38423421836}" dt="2020-02-10T03:47:59.976" v="150"/>
          <ac:spMkLst>
            <pc:docMk/>
            <pc:sldMk cId="3924217384" sldId="268"/>
            <ac:spMk id="2" creationId="{93A342F7-11F8-481D-94D8-6036189E42F1}"/>
          </ac:spMkLst>
        </pc:spChg>
        <pc:spChg chg="add del mod">
          <ac:chgData name="Justin Prohaska" userId="183c3a612cc953c5" providerId="LiveId" clId="{CB40ACA9-6E35-4737-980F-B38423421836}" dt="2020-02-10T03:48:15.303" v="156"/>
          <ac:spMkLst>
            <pc:docMk/>
            <pc:sldMk cId="3924217384" sldId="268"/>
            <ac:spMk id="3" creationId="{593380E7-CCEA-49F1-9A95-A7A5A00EB3BC}"/>
          </ac:spMkLst>
        </pc:spChg>
        <pc:spChg chg="add del mod">
          <ac:chgData name="Justin Prohaska" userId="183c3a612cc953c5" providerId="LiveId" clId="{CB40ACA9-6E35-4737-980F-B38423421836}" dt="2020-02-10T03:48:15.300" v="154" actId="478"/>
          <ac:spMkLst>
            <pc:docMk/>
            <pc:sldMk cId="3924217384" sldId="268"/>
            <ac:spMk id="4" creationId="{66B1407C-AD57-4DAF-824B-84E519928D1C}"/>
          </ac:spMkLst>
        </pc:spChg>
        <pc:spChg chg="add del">
          <ac:chgData name="Justin Prohaska" userId="183c3a612cc953c5" providerId="LiveId" clId="{CB40ACA9-6E35-4737-980F-B38423421836}" dt="2020-02-10T03:48:18.784" v="157" actId="478"/>
          <ac:spMkLst>
            <pc:docMk/>
            <pc:sldMk cId="3924217384" sldId="268"/>
            <ac:spMk id="5" creationId="{5FECD712-4E92-444A-8274-6B7D53213968}"/>
          </ac:spMkLst>
        </pc:spChg>
        <pc:spChg chg="add mod">
          <ac:chgData name="Justin Prohaska" userId="183c3a612cc953c5" providerId="LiveId" clId="{CB40ACA9-6E35-4737-980F-B38423421836}" dt="2020-02-10T03:48:28.430" v="159" actId="1076"/>
          <ac:spMkLst>
            <pc:docMk/>
            <pc:sldMk cId="3924217384" sldId="268"/>
            <ac:spMk id="6" creationId="{F2D52D46-6363-4242-88DB-53A631A0232F}"/>
          </ac:spMkLst>
        </pc:spChg>
        <pc:spChg chg="add mod">
          <ac:chgData name="Justin Prohaska" userId="183c3a612cc953c5" providerId="LiveId" clId="{CB40ACA9-6E35-4737-980F-B38423421836}" dt="2020-02-10T03:48:23.136" v="158" actId="1076"/>
          <ac:spMkLst>
            <pc:docMk/>
            <pc:sldMk cId="3924217384" sldId="268"/>
            <ac:spMk id="7" creationId="{BFC77863-815E-420F-B83B-933228DF9311}"/>
          </ac:spMkLst>
        </pc:spChg>
        <pc:spChg chg="add mod">
          <ac:chgData name="Justin Prohaska" userId="183c3a612cc953c5" providerId="LiveId" clId="{CB40ACA9-6E35-4737-980F-B38423421836}" dt="2020-02-10T03:48:34.360" v="160" actId="1076"/>
          <ac:spMkLst>
            <pc:docMk/>
            <pc:sldMk cId="3924217384" sldId="268"/>
            <ac:spMk id="9" creationId="{CFC7AFC9-9507-4B43-853A-2769AC6F7C57}"/>
          </ac:spMkLst>
        </pc:spChg>
        <pc:picChg chg="add mod">
          <ac:chgData name="Justin Prohaska" userId="183c3a612cc953c5" providerId="LiveId" clId="{CB40ACA9-6E35-4737-980F-B38423421836}" dt="2020-02-10T03:48:40.392" v="161" actId="1076"/>
          <ac:picMkLst>
            <pc:docMk/>
            <pc:sldMk cId="3924217384" sldId="268"/>
            <ac:picMk id="8" creationId="{21EFF963-861B-4C97-8567-1617DEC28439}"/>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179101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14006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5832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49763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03578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85032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7625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936647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20534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8629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78083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1248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85151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40879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74640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649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45530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2/9/2020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72997416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hyperlink" Target="http://www.impossible-bureau.com/" TargetMode="External"/><Relationship Id="rId4" Type="http://schemas.openxmlformats.org/officeDocument/2006/relationships/hyperlink" Target="https://stablewp.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merriam-webster.com/dictionary/hirple" TargetMode="External"/><Relationship Id="rId2" Type="http://schemas.openxmlformats.org/officeDocument/2006/relationships/hyperlink" Target="http://www.merriam-webster.com/dictionary/curple" TargetMode="Externa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www.urbandictionary.com/define.php?term=Turpl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gif"/><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4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Dispicable me yellow an purple minions">
            <a:hlinkClick r:id="" action="ppaction://media"/>
            <a:extLst>
              <a:ext uri="{FF2B5EF4-FFF2-40B4-BE49-F238E27FC236}">
                <a16:creationId xmlns:a16="http://schemas.microsoft.com/office/drawing/2014/main" id="{2942D778-625C-473A-B1D0-7B3DCB89A01A}"/>
              </a:ext>
            </a:extLst>
          </p:cNvPr>
          <p:cNvPicPr>
            <a:picLocks noChangeAspect="1"/>
          </p:cNvPicPr>
          <p:nvPr>
            <a:videoFile r:link="rId1"/>
            <p:extLst>
              <p:ext uri="{DAA4B4D4-6D71-4841-9C94-3DE7FCFB9230}">
                <p14:media xmlns:p14="http://schemas.microsoft.com/office/powerpoint/2010/main" r:embed="rId2">
                  <p14:trim end="31370"/>
                </p14:media>
              </p:ext>
            </p:extLst>
          </p:nvPr>
        </p:nvPicPr>
        <p:blipFill>
          <a:blip r:embed="rId4"/>
          <a:stretch>
            <a:fillRect/>
          </a:stretch>
        </p:blipFill>
        <p:spPr>
          <a:xfrm>
            <a:off x="1680815" y="957837"/>
            <a:ext cx="8825581" cy="49423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7622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7EB6BA5-307B-4420-911B-F4EA0423D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3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1A3D8EAF-5B48-41BF-A451-905D5E620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1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8B3FFD25-0953-4586-B961-A47FDC115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social media post&#10;&#10;Description generated with very high confidence">
            <a:extLst>
              <a:ext uri="{FF2B5EF4-FFF2-40B4-BE49-F238E27FC236}">
                <a16:creationId xmlns:a16="http://schemas.microsoft.com/office/drawing/2014/main" id="{0F035FE3-A302-4EC5-92FB-A8CB706C38B4}"/>
              </a:ext>
            </a:extLst>
          </p:cNvPr>
          <p:cNvPicPr>
            <a:picLocks noChangeAspect="1"/>
          </p:cNvPicPr>
          <p:nvPr/>
        </p:nvPicPr>
        <p:blipFill>
          <a:blip r:embed="rId2"/>
          <a:stretch>
            <a:fillRect/>
          </a:stretch>
        </p:blipFill>
        <p:spPr>
          <a:xfrm>
            <a:off x="793562" y="3600275"/>
            <a:ext cx="5113694" cy="2552199"/>
          </a:xfrm>
          <a:prstGeom prst="rect">
            <a:avLst/>
          </a:prstGeom>
        </p:spPr>
      </p:pic>
      <p:pic>
        <p:nvPicPr>
          <p:cNvPr id="2" name="Picture 2" descr="A screenshot of a cell phone&#10;&#10;Description generated with very high confidence">
            <a:extLst>
              <a:ext uri="{FF2B5EF4-FFF2-40B4-BE49-F238E27FC236}">
                <a16:creationId xmlns:a16="http://schemas.microsoft.com/office/drawing/2014/main" id="{AC556A45-11AF-4000-92F2-4F247B67DA93}"/>
              </a:ext>
            </a:extLst>
          </p:cNvPr>
          <p:cNvPicPr>
            <a:picLocks noChangeAspect="1"/>
          </p:cNvPicPr>
          <p:nvPr/>
        </p:nvPicPr>
        <p:blipFill>
          <a:blip r:embed="rId3"/>
          <a:stretch>
            <a:fillRect/>
          </a:stretch>
        </p:blipFill>
        <p:spPr>
          <a:xfrm>
            <a:off x="6377671" y="755175"/>
            <a:ext cx="5048644" cy="2843346"/>
          </a:xfrm>
          <a:prstGeom prst="rect">
            <a:avLst/>
          </a:prstGeom>
        </p:spPr>
      </p:pic>
      <p:sp>
        <p:nvSpPr>
          <p:cNvPr id="4" name="TextBox 3">
            <a:extLst>
              <a:ext uri="{FF2B5EF4-FFF2-40B4-BE49-F238E27FC236}">
                <a16:creationId xmlns:a16="http://schemas.microsoft.com/office/drawing/2014/main" id="{67B7F13E-CA87-42AD-B97D-3B7903764FF5}"/>
              </a:ext>
            </a:extLst>
          </p:cNvPr>
          <p:cNvSpPr txBox="1"/>
          <p:nvPr/>
        </p:nvSpPr>
        <p:spPr>
          <a:xfrm>
            <a:off x="1679779" y="464836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9" name="TextBox 8">
            <a:extLst>
              <a:ext uri="{FF2B5EF4-FFF2-40B4-BE49-F238E27FC236}">
                <a16:creationId xmlns:a16="http://schemas.microsoft.com/office/drawing/2014/main" id="{466B548A-806B-4CA6-B511-534CA56CAD08}"/>
              </a:ext>
            </a:extLst>
          </p:cNvPr>
          <p:cNvSpPr txBox="1"/>
          <p:nvPr/>
        </p:nvSpPr>
        <p:spPr>
          <a:xfrm>
            <a:off x="1984829" y="30824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C573D2"/>
                </a:solidFill>
                <a:hlinkClick r:id="rId4"/>
              </a:rPr>
              <a:t>https://stablewp.com/</a:t>
            </a:r>
            <a:r>
              <a:rPr lang="en-US"/>
              <a:t>​</a:t>
            </a:r>
          </a:p>
        </p:txBody>
      </p:sp>
      <p:sp>
        <p:nvSpPr>
          <p:cNvPr id="11" name="TextBox 10">
            <a:extLst>
              <a:ext uri="{FF2B5EF4-FFF2-40B4-BE49-F238E27FC236}">
                <a16:creationId xmlns:a16="http://schemas.microsoft.com/office/drawing/2014/main" id="{A74AFDC5-1E2A-4C30-9C8E-B83DAA596C3D}"/>
              </a:ext>
            </a:extLst>
          </p:cNvPr>
          <p:cNvSpPr txBox="1"/>
          <p:nvPr/>
        </p:nvSpPr>
        <p:spPr>
          <a:xfrm>
            <a:off x="7736114" y="400775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http://www.impossible-bureau.com/</a:t>
            </a:r>
          </a:p>
        </p:txBody>
      </p:sp>
    </p:spTree>
    <p:extLst>
      <p:ext uri="{BB962C8B-B14F-4D97-AF65-F5344CB8AC3E}">
        <p14:creationId xmlns:p14="http://schemas.microsoft.com/office/powerpoint/2010/main" val="144281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080870-A68D-41A9-843B-049913162276}"/>
              </a:ext>
            </a:extLst>
          </p:cNvPr>
          <p:cNvSpPr txBox="1"/>
          <p:nvPr/>
        </p:nvSpPr>
        <p:spPr>
          <a:xfrm>
            <a:off x="3092078" y="137993"/>
            <a:ext cx="64939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Interesting facts about purple:</a:t>
            </a:r>
            <a:endParaRPr lang="en-US" sz="4000">
              <a:cs typeface="Calibri"/>
            </a:endParaRPr>
          </a:p>
        </p:txBody>
      </p:sp>
      <p:sp>
        <p:nvSpPr>
          <p:cNvPr id="4" name="TextBox 3">
            <a:extLst>
              <a:ext uri="{FF2B5EF4-FFF2-40B4-BE49-F238E27FC236}">
                <a16:creationId xmlns:a16="http://schemas.microsoft.com/office/drawing/2014/main" id="{63718BF2-EFE5-4720-8236-25149E1CC73F}"/>
              </a:ext>
            </a:extLst>
          </p:cNvPr>
          <p:cNvSpPr txBox="1"/>
          <p:nvPr/>
        </p:nvSpPr>
        <p:spPr>
          <a:xfrm>
            <a:off x="742043" y="977900"/>
            <a:ext cx="381119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3200" b="1">
                <a:cs typeface="Calibri"/>
              </a:rPr>
              <a:t>Carrots used to be purple, now most are orange!</a:t>
            </a:r>
            <a:endParaRPr lang="en-US" sz="3200">
              <a:cs typeface="Calibri" panose="020F0502020204030204"/>
            </a:endParaRPr>
          </a:p>
        </p:txBody>
      </p:sp>
      <p:sp>
        <p:nvSpPr>
          <p:cNvPr id="5" name="TextBox 4">
            <a:extLst>
              <a:ext uri="{FF2B5EF4-FFF2-40B4-BE49-F238E27FC236}">
                <a16:creationId xmlns:a16="http://schemas.microsoft.com/office/drawing/2014/main" id="{4D411D5D-5544-4B8E-B861-6D7A5E423973}"/>
              </a:ext>
            </a:extLst>
          </p:cNvPr>
          <p:cNvSpPr txBox="1"/>
          <p:nvPr/>
        </p:nvSpPr>
        <p:spPr>
          <a:xfrm>
            <a:off x="4656157" y="977900"/>
            <a:ext cx="336580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b="1" err="1">
                <a:cs typeface="Calibri"/>
              </a:rPr>
              <a:t>Porphyrophobia</a:t>
            </a:r>
            <a:r>
              <a:rPr lang="en-US" sz="3200" b="1">
                <a:cs typeface="Calibri"/>
              </a:rPr>
              <a:t> is fear of the color purple.</a:t>
            </a:r>
            <a:endParaRPr lang="en-US" sz="3200">
              <a:cs typeface="Calibri" panose="020F0502020204030204"/>
            </a:endParaRPr>
          </a:p>
        </p:txBody>
      </p:sp>
      <p:sp>
        <p:nvSpPr>
          <p:cNvPr id="6" name="TextBox 5">
            <a:extLst>
              <a:ext uri="{FF2B5EF4-FFF2-40B4-BE49-F238E27FC236}">
                <a16:creationId xmlns:a16="http://schemas.microsoft.com/office/drawing/2014/main" id="{595C8F9A-72DB-4825-B3A3-CE2CEEA8E32C}"/>
              </a:ext>
            </a:extLst>
          </p:cNvPr>
          <p:cNvSpPr txBox="1"/>
          <p:nvPr/>
        </p:nvSpPr>
        <p:spPr>
          <a:xfrm>
            <a:off x="9042400" y="977900"/>
            <a:ext cx="309632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3200" b="1">
                <a:solidFill>
                  <a:srgbClr val="FFFFFF"/>
                </a:solidFill>
                <a:cs typeface="Calibri"/>
              </a:rPr>
              <a:t>Purple Day is celebrated on March 26</a:t>
            </a:r>
            <a:endParaRPr lang="en-US" sz="3200">
              <a:solidFill>
                <a:srgbClr val="FFFFFF"/>
              </a:solidFill>
              <a:cs typeface="Calibri" panose="020F0502020204030204"/>
            </a:endParaRPr>
          </a:p>
        </p:txBody>
      </p:sp>
      <p:pic>
        <p:nvPicPr>
          <p:cNvPr id="10" name="Picture 9" descr="A close up of an animal&#10;&#10;Description automatically generated">
            <a:extLst>
              <a:ext uri="{FF2B5EF4-FFF2-40B4-BE49-F238E27FC236}">
                <a16:creationId xmlns:a16="http://schemas.microsoft.com/office/drawing/2014/main" id="{0D7AEFB0-D418-4855-9C43-4D0F244B4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722" y="2680574"/>
            <a:ext cx="7182678" cy="4039433"/>
          </a:xfrm>
          <a:prstGeom prst="rect">
            <a:avLst/>
          </a:prstGeom>
        </p:spPr>
      </p:pic>
    </p:spTree>
    <p:extLst>
      <p:ext uri="{BB962C8B-B14F-4D97-AF65-F5344CB8AC3E}">
        <p14:creationId xmlns:p14="http://schemas.microsoft.com/office/powerpoint/2010/main" val="3396623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342F7-11F8-481D-94D8-6036189E42F1}"/>
              </a:ext>
            </a:extLst>
          </p:cNvPr>
          <p:cNvSpPr txBox="1"/>
          <p:nvPr/>
        </p:nvSpPr>
        <p:spPr>
          <a:xfrm>
            <a:off x="3092078" y="137993"/>
            <a:ext cx="64939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Interesting facts about purple:</a:t>
            </a:r>
            <a:endParaRPr lang="en-US" sz="4000">
              <a:cs typeface="Calibri"/>
            </a:endParaRPr>
          </a:p>
        </p:txBody>
      </p:sp>
      <p:sp>
        <p:nvSpPr>
          <p:cNvPr id="6" name="TextBox 5">
            <a:extLst>
              <a:ext uri="{FF2B5EF4-FFF2-40B4-BE49-F238E27FC236}">
                <a16:creationId xmlns:a16="http://schemas.microsoft.com/office/drawing/2014/main" id="{F2D52D46-6363-4242-88DB-53A631A0232F}"/>
              </a:ext>
            </a:extLst>
          </p:cNvPr>
          <p:cNvSpPr txBox="1"/>
          <p:nvPr/>
        </p:nvSpPr>
        <p:spPr>
          <a:xfrm>
            <a:off x="4268561" y="1366897"/>
            <a:ext cx="4530270"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3200" b="1" dirty="0">
                <a:latin typeface="Arial"/>
                <a:cs typeface="Arial"/>
              </a:rPr>
              <a:t>There ARE words that rhyme with 'purple'.</a:t>
            </a:r>
            <a:endParaRPr lang="en-US" sz="3200" dirty="0">
              <a:cs typeface="Calibri"/>
            </a:endParaRPr>
          </a:p>
          <a:p>
            <a:r>
              <a:rPr lang="en-US" sz="2800" dirty="0">
                <a:latin typeface="Symbol"/>
              </a:rPr>
              <a:t>·</a:t>
            </a:r>
            <a:r>
              <a:rPr lang="en-US" sz="2800" dirty="0"/>
              <a:t>  </a:t>
            </a:r>
            <a:r>
              <a:rPr lang="en-US" sz="2800" dirty="0" err="1">
                <a:hlinkClick r:id="rId2"/>
              </a:rPr>
              <a:t>curple</a:t>
            </a:r>
            <a:r>
              <a:rPr lang="en-US" sz="2800" dirty="0">
                <a:solidFill>
                  <a:srgbClr val="8064A2"/>
                </a:solidFill>
              </a:rPr>
              <a:t> (Merriam-Webster)</a:t>
            </a:r>
            <a:endParaRPr lang="en-US" sz="2800" dirty="0">
              <a:solidFill>
                <a:srgbClr val="8064A2"/>
              </a:solidFill>
              <a:cs typeface="Calibri"/>
            </a:endParaRPr>
          </a:p>
          <a:p>
            <a:r>
              <a:rPr lang="en-US" sz="2800" dirty="0">
                <a:latin typeface="Symbol"/>
              </a:rPr>
              <a:t>·</a:t>
            </a:r>
            <a:r>
              <a:rPr lang="en-US" sz="2800" dirty="0"/>
              <a:t>  </a:t>
            </a:r>
            <a:r>
              <a:rPr lang="en-US" sz="2800" dirty="0" err="1">
                <a:hlinkClick r:id="rId3"/>
              </a:rPr>
              <a:t>hirple</a:t>
            </a:r>
            <a:r>
              <a:rPr lang="en-US" sz="2800" dirty="0">
                <a:solidFill>
                  <a:srgbClr val="8064A2"/>
                </a:solidFill>
              </a:rPr>
              <a:t> (Merriam-Webster)</a:t>
            </a:r>
            <a:endParaRPr lang="en-US" sz="2800" dirty="0">
              <a:solidFill>
                <a:srgbClr val="8064A2"/>
              </a:solidFill>
              <a:cs typeface="Calibri"/>
            </a:endParaRPr>
          </a:p>
          <a:p>
            <a:r>
              <a:rPr lang="en-US" sz="2800" dirty="0">
                <a:latin typeface="Symbol"/>
              </a:rPr>
              <a:t>·</a:t>
            </a:r>
            <a:r>
              <a:rPr lang="en-US" sz="2800" dirty="0"/>
              <a:t>  </a:t>
            </a:r>
            <a:r>
              <a:rPr lang="en-US" sz="2800" dirty="0" err="1">
                <a:hlinkClick r:id="rId4"/>
              </a:rPr>
              <a:t>turple</a:t>
            </a:r>
            <a:r>
              <a:rPr lang="en-US" sz="2800" dirty="0">
                <a:solidFill>
                  <a:srgbClr val="8064A2"/>
                </a:solidFill>
              </a:rPr>
              <a:t> (Urban Dictionary) </a:t>
            </a:r>
            <a:endParaRPr lang="en-US" sz="2800" dirty="0">
              <a:solidFill>
                <a:srgbClr val="8064A2"/>
              </a:solidFill>
              <a:cs typeface="Calibri"/>
            </a:endParaRPr>
          </a:p>
          <a:p>
            <a:endParaRPr lang="en-US" sz="2800" dirty="0">
              <a:solidFill>
                <a:srgbClr val="8064A2"/>
              </a:solidFill>
              <a:cs typeface="Calibri"/>
            </a:endParaRPr>
          </a:p>
        </p:txBody>
      </p:sp>
      <p:sp>
        <p:nvSpPr>
          <p:cNvPr id="7" name="TextBox 6">
            <a:extLst>
              <a:ext uri="{FF2B5EF4-FFF2-40B4-BE49-F238E27FC236}">
                <a16:creationId xmlns:a16="http://schemas.microsoft.com/office/drawing/2014/main" id="{BFC77863-815E-420F-B83B-933228DF9311}"/>
              </a:ext>
            </a:extLst>
          </p:cNvPr>
          <p:cNvSpPr txBox="1"/>
          <p:nvPr/>
        </p:nvSpPr>
        <p:spPr>
          <a:xfrm>
            <a:off x="465365" y="1366897"/>
            <a:ext cx="355962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3200" b="1" dirty="0">
                <a:solidFill>
                  <a:srgbClr val="FFFFFF"/>
                </a:solidFill>
                <a:cs typeface="Calibri"/>
              </a:rPr>
              <a:t>There is only one nation with purple in its flag; Dominica.</a:t>
            </a:r>
            <a:endParaRPr lang="en-US" sz="3200" dirty="0">
              <a:cs typeface="Calibri"/>
            </a:endParaRPr>
          </a:p>
        </p:txBody>
      </p:sp>
      <p:pic>
        <p:nvPicPr>
          <p:cNvPr id="8" name="Picture 9" descr="A picture containing drawing&#10;&#10;Description generated with very high confidence">
            <a:extLst>
              <a:ext uri="{FF2B5EF4-FFF2-40B4-BE49-F238E27FC236}">
                <a16:creationId xmlns:a16="http://schemas.microsoft.com/office/drawing/2014/main" id="{21EFF963-861B-4C97-8567-1617DEC28439}"/>
              </a:ext>
            </a:extLst>
          </p:cNvPr>
          <p:cNvPicPr>
            <a:picLocks noChangeAspect="1"/>
          </p:cNvPicPr>
          <p:nvPr/>
        </p:nvPicPr>
        <p:blipFill>
          <a:blip r:embed="rId5"/>
          <a:stretch>
            <a:fillRect/>
          </a:stretch>
        </p:blipFill>
        <p:spPr>
          <a:xfrm>
            <a:off x="537187" y="3950018"/>
            <a:ext cx="2679701" cy="2142234"/>
          </a:xfrm>
          <a:prstGeom prst="rect">
            <a:avLst/>
          </a:prstGeom>
        </p:spPr>
      </p:pic>
      <p:sp>
        <p:nvSpPr>
          <p:cNvPr id="9" name="TextBox 8">
            <a:extLst>
              <a:ext uri="{FF2B5EF4-FFF2-40B4-BE49-F238E27FC236}">
                <a16:creationId xmlns:a16="http://schemas.microsoft.com/office/drawing/2014/main" id="{CFC7AFC9-9507-4B43-853A-2769AC6F7C57}"/>
              </a:ext>
            </a:extLst>
          </p:cNvPr>
          <p:cNvSpPr txBox="1"/>
          <p:nvPr/>
        </p:nvSpPr>
        <p:spPr>
          <a:xfrm>
            <a:off x="8886372" y="1366897"/>
            <a:ext cx="330562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3200" b="1">
                <a:solidFill>
                  <a:srgbClr val="FFFFFF"/>
                </a:solidFill>
                <a:cs typeface="Calibri"/>
              </a:rPr>
              <a:t>Violet, or purple, eyes are extremely rare.</a:t>
            </a:r>
            <a:r>
              <a:rPr lang="en-US" sz="3200">
                <a:solidFill>
                  <a:srgbClr val="FFFFFF"/>
                </a:solidFill>
              </a:rPr>
              <a:t> </a:t>
            </a:r>
            <a:endParaRPr lang="en-US" sz="3200">
              <a:cs typeface="Calibri"/>
            </a:endParaRPr>
          </a:p>
        </p:txBody>
      </p:sp>
    </p:spTree>
    <p:extLst>
      <p:ext uri="{BB962C8B-B14F-4D97-AF65-F5344CB8AC3E}">
        <p14:creationId xmlns:p14="http://schemas.microsoft.com/office/powerpoint/2010/main" val="3924217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34618C-603B-4E59-BAF4-0A44E3D4CF65}"/>
              </a:ext>
            </a:extLst>
          </p:cNvPr>
          <p:cNvSpPr txBox="1"/>
          <p:nvPr/>
        </p:nvSpPr>
        <p:spPr>
          <a:xfrm>
            <a:off x="10330543" y="6148613"/>
            <a:ext cx="13099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THE END</a:t>
            </a:r>
          </a:p>
        </p:txBody>
      </p:sp>
      <p:sp>
        <p:nvSpPr>
          <p:cNvPr id="3" name="TextBox 2">
            <a:extLst>
              <a:ext uri="{FF2B5EF4-FFF2-40B4-BE49-F238E27FC236}">
                <a16:creationId xmlns:a16="http://schemas.microsoft.com/office/drawing/2014/main" id="{8D69FD98-90CF-437C-A85E-5B729581AF64}"/>
              </a:ext>
            </a:extLst>
          </p:cNvPr>
          <p:cNvSpPr txBox="1"/>
          <p:nvPr/>
        </p:nvSpPr>
        <p:spPr>
          <a:xfrm>
            <a:off x="7501030" y="6134965"/>
            <a:ext cx="30788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t>
            </a:r>
            <a:r>
              <a:rPr lang="ja-JP" altLang="en-US" sz="2400" dirty="0">
                <a:ea typeface="ＭＳ Ｐゴシック"/>
              </a:rPr>
              <a:t>ノ</a:t>
            </a:r>
            <a:r>
              <a:rPr lang="en-US" sz="2400" dirty="0"/>
              <a:t>ಠ</a:t>
            </a:r>
            <a:r>
              <a:rPr lang="ja-JP" altLang="en-US" sz="2400" dirty="0">
                <a:ea typeface="ＭＳ Ｐゴシック"/>
              </a:rPr>
              <a:t>益</a:t>
            </a:r>
            <a:r>
              <a:rPr lang="en-US" sz="2400" dirty="0"/>
              <a:t>ಠ)</a:t>
            </a:r>
            <a:r>
              <a:rPr lang="ja-JP" altLang="en-US" sz="2400" dirty="0">
                <a:ea typeface="ＭＳ Ｐゴシック"/>
              </a:rPr>
              <a:t>ノ彡</a:t>
            </a:r>
            <a:r>
              <a:rPr lang="en-US" sz="2400" dirty="0"/>
              <a:t>┻━┻</a:t>
            </a:r>
            <a:endParaRPr lang="en-US" sz="2400" dirty="0">
              <a:cs typeface="Calibri"/>
            </a:endParaRPr>
          </a:p>
        </p:txBody>
      </p:sp>
    </p:spTree>
    <p:extLst>
      <p:ext uri="{BB962C8B-B14F-4D97-AF65-F5344CB8AC3E}">
        <p14:creationId xmlns:p14="http://schemas.microsoft.com/office/powerpoint/2010/main" val="1737674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31876" y="934639"/>
            <a:ext cx="6020177" cy="4432130"/>
          </a:xfrm>
        </p:spPr>
        <p:txBody>
          <a:bodyPr anchor="ctr">
            <a:normAutofit/>
          </a:bodyPr>
          <a:lstStyle/>
          <a:p>
            <a:r>
              <a:rPr lang="en-US" sz="9600" dirty="0">
                <a:cs typeface="Calibri Light"/>
              </a:rPr>
              <a:t>Purple</a:t>
            </a:r>
            <a:r>
              <a:rPr lang="en-US" sz="6600" dirty="0">
                <a:cs typeface="Calibri Light"/>
              </a:rPr>
              <a:t>  </a:t>
            </a:r>
          </a:p>
        </p:txBody>
      </p:sp>
      <p:sp>
        <p:nvSpPr>
          <p:cNvPr id="3" name="Subtitle 2"/>
          <p:cNvSpPr>
            <a:spLocks noGrp="1"/>
          </p:cNvSpPr>
          <p:nvPr>
            <p:ph type="subTitle" idx="1"/>
          </p:nvPr>
        </p:nvSpPr>
        <p:spPr>
          <a:xfrm>
            <a:off x="8017260" y="2087881"/>
            <a:ext cx="3353097" cy="2682239"/>
          </a:xfrm>
        </p:spPr>
        <p:txBody>
          <a:bodyPr anchor="ctr">
            <a:normAutofit/>
          </a:bodyPr>
          <a:lstStyle/>
          <a:p>
            <a:pPr algn="l"/>
            <a:r>
              <a:rPr lang="en-US" sz="3200" dirty="0">
                <a:cs typeface="Calibri"/>
              </a:rPr>
              <a:t>Justin  Prohaska</a:t>
            </a:r>
            <a:endParaRPr lang="en-US" sz="3200" dirty="0"/>
          </a:p>
          <a:p>
            <a:pPr algn="l"/>
            <a:r>
              <a:rPr lang="en-US" sz="3200" dirty="0">
                <a:cs typeface="Calibri"/>
              </a:rPr>
              <a:t>Jael </a:t>
            </a:r>
            <a:r>
              <a:rPr lang="en-US" sz="3200" dirty="0" err="1">
                <a:cs typeface="Calibri"/>
              </a:rPr>
              <a:t>colima</a:t>
            </a:r>
            <a:r>
              <a:rPr lang="en-US" sz="3200" dirty="0">
                <a:cs typeface="Calibri"/>
              </a:rPr>
              <a:t>      </a:t>
            </a:r>
          </a:p>
          <a:p>
            <a:pPr algn="l"/>
            <a:endParaRPr lang="en-US" dirty="0">
              <a:cs typeface="Calibri"/>
            </a:endParaRPr>
          </a:p>
        </p:txBody>
      </p:sp>
      <p:cxnSp>
        <p:nvCxnSpPr>
          <p:cNvPr id="10" name="Straight Connector 9">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5557DEB-F191-471A-A325-DE8A5DB34C79}"/>
              </a:ext>
            </a:extLst>
          </p:cNvPr>
          <p:cNvSpPr>
            <a:spLocks noGrp="1"/>
          </p:cNvSpPr>
          <p:nvPr>
            <p:ph type="title"/>
          </p:nvPr>
        </p:nvSpPr>
        <p:spPr>
          <a:xfrm>
            <a:off x="6400800" y="609600"/>
            <a:ext cx="5147730" cy="1641987"/>
          </a:xfrm>
        </p:spPr>
        <p:txBody>
          <a:bodyPr vert="horz" lIns="91440" tIns="45720" rIns="91440" bIns="45720" rtlCol="0" anchor="ctr">
            <a:normAutofit/>
          </a:bodyPr>
          <a:lstStyle/>
          <a:p>
            <a:r>
              <a:rPr lang="en-US" sz="4000"/>
              <a:t>The general meaning of purple </a:t>
            </a:r>
            <a:endParaRPr lang="en-US" sz="4000">
              <a:cs typeface="Calibri Light"/>
            </a:endParaRPr>
          </a:p>
        </p:txBody>
      </p:sp>
      <p:pic>
        <p:nvPicPr>
          <p:cNvPr id="5" name="Picture 5" descr="A person wearing a purple hat&#10;&#10;Description generated with very high confidence">
            <a:extLst>
              <a:ext uri="{FF2B5EF4-FFF2-40B4-BE49-F238E27FC236}">
                <a16:creationId xmlns:a16="http://schemas.microsoft.com/office/drawing/2014/main" id="{7926A297-D4CF-4F2B-BC9F-D0695CE060FC}"/>
              </a:ext>
            </a:extLst>
          </p:cNvPr>
          <p:cNvPicPr>
            <a:picLocks noGrp="1" noChangeAspect="1"/>
          </p:cNvPicPr>
          <p:nvPr>
            <p:ph idx="1"/>
          </p:nvPr>
        </p:nvPicPr>
        <p:blipFill rotWithShape="1">
          <a:blip r:embed="rId4"/>
          <a:srcRect t="1543" r="2" b="16280"/>
          <a:stretch/>
        </p:blipFill>
        <p:spPr>
          <a:xfrm>
            <a:off x="20" y="975"/>
            <a:ext cx="6095980" cy="6858000"/>
          </a:xfrm>
          <a:prstGeom prst="rect">
            <a:avLst/>
          </a:prstGeom>
        </p:spPr>
      </p:pic>
      <p:sp>
        <p:nvSpPr>
          <p:cNvPr id="4" name="Text Placeholder 3">
            <a:extLst>
              <a:ext uri="{FF2B5EF4-FFF2-40B4-BE49-F238E27FC236}">
                <a16:creationId xmlns:a16="http://schemas.microsoft.com/office/drawing/2014/main" id="{EB6866C7-0C33-4AF4-8857-3716ED70182D}"/>
              </a:ext>
            </a:extLst>
          </p:cNvPr>
          <p:cNvSpPr>
            <a:spLocks noGrp="1"/>
          </p:cNvSpPr>
          <p:nvPr>
            <p:ph type="body" sz="half" idx="2"/>
          </p:nvPr>
        </p:nvSpPr>
        <p:spPr>
          <a:xfrm>
            <a:off x="6400800" y="2251587"/>
            <a:ext cx="5519658" cy="4445292"/>
          </a:xfrm>
        </p:spPr>
        <p:txBody>
          <a:bodyPr vert="horz" lIns="91440" tIns="45720" rIns="91440" bIns="45720" rtlCol="0" anchor="ctr">
            <a:normAutofit/>
          </a:bodyPr>
          <a:lstStyle/>
          <a:p>
            <a:pPr>
              <a:buFont typeface="Arial"/>
              <a:buChar char="•"/>
            </a:pPr>
            <a:r>
              <a:rPr lang="en-US" sz="3600"/>
              <a:t>Often times purple is associated with luxury, royalty, power, wisdom, creativity, and magic.</a:t>
            </a:r>
            <a:endParaRPr lang="en-US" sz="3600">
              <a:cs typeface="Calibri"/>
            </a:endParaRPr>
          </a:p>
          <a:p>
            <a:pPr>
              <a:buFont typeface="Arial"/>
              <a:buChar char="•"/>
            </a:pPr>
            <a:r>
              <a:rPr lang="en-US" sz="3600"/>
              <a:t>Also is associated with spirituality </a:t>
            </a:r>
            <a:endParaRPr lang="en-US" sz="3600">
              <a:cs typeface="Calibri"/>
            </a:endParaRPr>
          </a:p>
        </p:txBody>
      </p:sp>
    </p:spTree>
    <p:extLst>
      <p:ext uri="{BB962C8B-B14F-4D97-AF65-F5344CB8AC3E}">
        <p14:creationId xmlns:p14="http://schemas.microsoft.com/office/powerpoint/2010/main" val="3559967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ED89B-6B73-42C0-9A70-14571CB10417}"/>
              </a:ext>
            </a:extLst>
          </p:cNvPr>
          <p:cNvSpPr>
            <a:spLocks noGrp="1"/>
          </p:cNvSpPr>
          <p:nvPr>
            <p:ph type="title" idx="4294967295"/>
          </p:nvPr>
        </p:nvSpPr>
        <p:spPr>
          <a:xfrm>
            <a:off x="2268048" y="84226"/>
            <a:ext cx="6349304" cy="1134975"/>
          </a:xfrm>
        </p:spPr>
        <p:txBody>
          <a:bodyPr>
            <a:normAutofit/>
          </a:bodyPr>
          <a:lstStyle/>
          <a:p>
            <a:r>
              <a:rPr lang="en-US" sz="4000" dirty="0">
                <a:cs typeface="Calibri Light"/>
              </a:rPr>
              <a:t>                 Purple positives</a:t>
            </a:r>
          </a:p>
        </p:txBody>
      </p:sp>
      <p:sp>
        <p:nvSpPr>
          <p:cNvPr id="4" name="Content Placeholder 3">
            <a:extLst>
              <a:ext uri="{FF2B5EF4-FFF2-40B4-BE49-F238E27FC236}">
                <a16:creationId xmlns:a16="http://schemas.microsoft.com/office/drawing/2014/main" id="{DC18C1C3-8034-4757-B070-230E442501E1}"/>
              </a:ext>
            </a:extLst>
          </p:cNvPr>
          <p:cNvSpPr>
            <a:spLocks noGrp="1"/>
          </p:cNvSpPr>
          <p:nvPr>
            <p:ph sz="half" idx="4294967295"/>
          </p:nvPr>
        </p:nvSpPr>
        <p:spPr>
          <a:xfrm>
            <a:off x="13045" y="1219201"/>
            <a:ext cx="6610927" cy="6786530"/>
          </a:xfrm>
        </p:spPr>
        <p:txBody>
          <a:bodyPr vert="horz" lIns="91440" tIns="45720" rIns="91440" bIns="45720" rtlCol="0" anchor="ctr">
            <a:noAutofit/>
          </a:bodyPr>
          <a:lstStyle/>
          <a:p>
            <a:r>
              <a:rPr lang="en-US" sz="3200" dirty="0">
                <a:ea typeface="+mn-lt"/>
                <a:cs typeface="+mn-lt"/>
              </a:rPr>
              <a:t>Purple can have calming effects over the mind and nerves, it can be uplifting and can trigger creativity.. So, from these points of view, you can have purple in any room of your house</a:t>
            </a:r>
            <a:endParaRPr lang="en-US" sz="3200" dirty="0">
              <a:cs typeface="Calibri" panose="020F0502020204030204"/>
            </a:endParaRPr>
          </a:p>
          <a:p>
            <a:r>
              <a:rPr lang="en-US" sz="3200" dirty="0">
                <a:ea typeface="+mn-lt"/>
                <a:cs typeface="+mn-lt"/>
              </a:rPr>
              <a:t>It is the color of imagination and spirituality. Nature doesn’t have so many purple representatives, flowers bearing this color are scarce, being considered rare and delicate</a:t>
            </a:r>
            <a:endParaRPr lang="en-US" sz="3200" dirty="0">
              <a:cs typeface="Calibri"/>
            </a:endParaRPr>
          </a:p>
          <a:p>
            <a:endParaRPr lang="en-US" dirty="0">
              <a:cs typeface="Calibri"/>
            </a:endParaRPr>
          </a:p>
          <a:p>
            <a:endParaRPr lang="en-US" dirty="0">
              <a:cs typeface="Calibri"/>
            </a:endParaRPr>
          </a:p>
          <a:p>
            <a:endParaRPr lang="en-US" dirty="0">
              <a:cs typeface="Calibri"/>
            </a:endParaRPr>
          </a:p>
        </p:txBody>
      </p:sp>
      <p:sp>
        <p:nvSpPr>
          <p:cNvPr id="6" name="Content Placeholder 5">
            <a:extLst>
              <a:ext uri="{FF2B5EF4-FFF2-40B4-BE49-F238E27FC236}">
                <a16:creationId xmlns:a16="http://schemas.microsoft.com/office/drawing/2014/main" id="{938B21FF-0B5C-4D78-9AD2-7B617EB0D3A1}"/>
              </a:ext>
            </a:extLst>
          </p:cNvPr>
          <p:cNvSpPr>
            <a:spLocks noGrp="1"/>
          </p:cNvSpPr>
          <p:nvPr>
            <p:ph sz="quarter" idx="4294967295"/>
          </p:nvPr>
        </p:nvSpPr>
        <p:spPr>
          <a:xfrm>
            <a:off x="7183093" y="2504049"/>
            <a:ext cx="4995862" cy="3324225"/>
          </a:xfrm>
        </p:spPr>
        <p:txBody>
          <a:bodyPr>
            <a:normAutofit/>
          </a:bodyPr>
          <a:lstStyle/>
          <a:p>
            <a:endParaRPr lang="en-US">
              <a:cs typeface="Calibri"/>
            </a:endParaRPr>
          </a:p>
          <a:p>
            <a:endParaRPr lang="en-US">
              <a:cs typeface="Calibri"/>
            </a:endParaRPr>
          </a:p>
        </p:txBody>
      </p:sp>
      <p:pic>
        <p:nvPicPr>
          <p:cNvPr id="5" name="Picture 4" descr="A purple hat&#10;&#10;Description automatically generated">
            <a:extLst>
              <a:ext uri="{FF2B5EF4-FFF2-40B4-BE49-F238E27FC236}">
                <a16:creationId xmlns:a16="http://schemas.microsoft.com/office/drawing/2014/main" id="{86F741D8-F852-4D0A-BED1-78ACF81E8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3972" y="1351721"/>
            <a:ext cx="5136367" cy="5093565"/>
          </a:xfrm>
          <a:prstGeom prst="rect">
            <a:avLst/>
          </a:prstGeom>
        </p:spPr>
      </p:pic>
    </p:spTree>
    <p:extLst>
      <p:ext uri="{BB962C8B-B14F-4D97-AF65-F5344CB8AC3E}">
        <p14:creationId xmlns:p14="http://schemas.microsoft.com/office/powerpoint/2010/main" val="2321346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A743AF-A0F8-413E-A4AD-701A681D2F9E}"/>
              </a:ext>
            </a:extLst>
          </p:cNvPr>
          <p:cNvSpPr/>
          <p:nvPr/>
        </p:nvSpPr>
        <p:spPr>
          <a:xfrm>
            <a:off x="4161183" y="172279"/>
            <a:ext cx="3869634" cy="707886"/>
          </a:xfrm>
          <a:prstGeom prst="rect">
            <a:avLst/>
          </a:prstGeom>
        </p:spPr>
        <p:txBody>
          <a:bodyPr wrap="square">
            <a:spAutoFit/>
          </a:bodyPr>
          <a:lstStyle/>
          <a:p>
            <a:r>
              <a:rPr lang="en-US" sz="4000">
                <a:cs typeface="Calibri Light"/>
              </a:rPr>
              <a:t>Purple positives</a:t>
            </a:r>
            <a:endParaRPr lang="en-US" sz="4000" dirty="0"/>
          </a:p>
        </p:txBody>
      </p:sp>
      <p:sp>
        <p:nvSpPr>
          <p:cNvPr id="3" name="Rectangle 2">
            <a:extLst>
              <a:ext uri="{FF2B5EF4-FFF2-40B4-BE49-F238E27FC236}">
                <a16:creationId xmlns:a16="http://schemas.microsoft.com/office/drawing/2014/main" id="{00E0D518-47B0-414C-A88F-D5AFE600E426}"/>
              </a:ext>
            </a:extLst>
          </p:cNvPr>
          <p:cNvSpPr/>
          <p:nvPr/>
        </p:nvSpPr>
        <p:spPr>
          <a:xfrm>
            <a:off x="251791" y="1023181"/>
            <a:ext cx="6003235" cy="3539430"/>
          </a:xfrm>
          <a:prstGeom prst="rect">
            <a:avLst/>
          </a:prstGeom>
        </p:spPr>
        <p:txBody>
          <a:bodyPr wrap="square">
            <a:spAutoFit/>
          </a:bodyPr>
          <a:lstStyle/>
          <a:p>
            <a:pPr marL="457200" indent="-457200">
              <a:buFont typeface="Arial" panose="020B0604020202020204" pitchFamily="34" charset="0"/>
              <a:buChar char="•"/>
            </a:pPr>
            <a:r>
              <a:rPr lang="en-US" sz="3200">
                <a:ea typeface="+mn-lt"/>
                <a:cs typeface="+mn-lt"/>
              </a:rPr>
              <a:t>The color also means passion, vitality, and fulfillment. </a:t>
            </a:r>
            <a:endParaRPr lang="en-US" sz="3200">
              <a:cs typeface="Calibri"/>
            </a:endParaRPr>
          </a:p>
          <a:p>
            <a:pPr marL="457200" indent="-457200">
              <a:buFont typeface="Arial" panose="020B0604020202020204" pitchFamily="34" charset="0"/>
              <a:buChar char="•"/>
            </a:pPr>
            <a:r>
              <a:rPr lang="en-US" sz="3200">
                <a:ea typeface="+mn-lt"/>
                <a:cs typeface="+mn-lt"/>
              </a:rPr>
              <a:t> Light purple has a feminine energy</a:t>
            </a:r>
            <a:endParaRPr lang="en-US" sz="3200">
              <a:cs typeface="Calibri"/>
            </a:endParaRPr>
          </a:p>
          <a:p>
            <a:pPr marL="457200" indent="-457200">
              <a:buFont typeface="Arial" panose="020B0604020202020204" pitchFamily="34" charset="0"/>
              <a:buChar char="•"/>
            </a:pPr>
            <a:r>
              <a:rPr lang="en-US" sz="3200">
                <a:ea typeface="+mn-lt"/>
                <a:cs typeface="+mn-lt"/>
              </a:rPr>
              <a:t> light purple goes for feminine energy, romantic or nostalgic feelings</a:t>
            </a:r>
            <a:endParaRPr lang="en-US" sz="3200" dirty="0">
              <a:ea typeface="+mn-lt"/>
              <a:cs typeface="+mn-lt"/>
            </a:endParaRPr>
          </a:p>
        </p:txBody>
      </p:sp>
      <p:pic>
        <p:nvPicPr>
          <p:cNvPr id="5" name="Picture 4" descr="A close up of a logo&#10;&#10;Description automatically generated">
            <a:extLst>
              <a:ext uri="{FF2B5EF4-FFF2-40B4-BE49-F238E27FC236}">
                <a16:creationId xmlns:a16="http://schemas.microsoft.com/office/drawing/2014/main" id="{ADBF5E4F-DC48-438F-A562-B5147F9EC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304" y="1023181"/>
            <a:ext cx="5105609" cy="5542963"/>
          </a:xfrm>
          <a:prstGeom prst="rect">
            <a:avLst/>
          </a:prstGeom>
        </p:spPr>
      </p:pic>
    </p:spTree>
    <p:extLst>
      <p:ext uri="{BB962C8B-B14F-4D97-AF65-F5344CB8AC3E}">
        <p14:creationId xmlns:p14="http://schemas.microsoft.com/office/powerpoint/2010/main" val="337570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9D2D-8F9E-4E1B-8172-69A529E726BD}"/>
              </a:ext>
            </a:extLst>
          </p:cNvPr>
          <p:cNvSpPr>
            <a:spLocks noGrp="1"/>
          </p:cNvSpPr>
          <p:nvPr>
            <p:ph type="title" idx="4294967295"/>
          </p:nvPr>
        </p:nvSpPr>
        <p:spPr>
          <a:xfrm>
            <a:off x="4423317" y="335621"/>
            <a:ext cx="4406900" cy="1247775"/>
          </a:xfrm>
        </p:spPr>
        <p:txBody>
          <a:bodyPr>
            <a:noAutofit/>
          </a:bodyPr>
          <a:lstStyle/>
          <a:p>
            <a:r>
              <a:rPr lang="en-US" sz="4000">
                <a:ea typeface="+mj-lt"/>
                <a:cs typeface="+mj-lt"/>
              </a:rPr>
              <a:t> Purple negatives</a:t>
            </a:r>
            <a:endParaRPr lang="en-US" sz="4000">
              <a:cs typeface="Calibri Light"/>
            </a:endParaRPr>
          </a:p>
        </p:txBody>
      </p:sp>
      <p:sp>
        <p:nvSpPr>
          <p:cNvPr id="4" name="Content Placeholder 3">
            <a:extLst>
              <a:ext uri="{FF2B5EF4-FFF2-40B4-BE49-F238E27FC236}">
                <a16:creationId xmlns:a16="http://schemas.microsoft.com/office/drawing/2014/main" id="{6650D34B-7A41-41A8-9215-C87FA2D6FEC2}"/>
              </a:ext>
            </a:extLst>
          </p:cNvPr>
          <p:cNvSpPr>
            <a:spLocks noGrp="1"/>
          </p:cNvSpPr>
          <p:nvPr>
            <p:ph sz="half" idx="4294967295"/>
          </p:nvPr>
        </p:nvSpPr>
        <p:spPr>
          <a:xfrm>
            <a:off x="130098" y="1448420"/>
            <a:ext cx="12145690" cy="5283820"/>
          </a:xfrm>
        </p:spPr>
        <p:txBody>
          <a:bodyPr vert="horz" lIns="91440" tIns="45720" rIns="91440" bIns="45720" rtlCol="0" anchor="ctr">
            <a:noAutofit/>
          </a:bodyPr>
          <a:lstStyle/>
          <a:p>
            <a:r>
              <a:rPr lang="en-US" sz="3200" dirty="0">
                <a:cs typeface="Calibri" panose="020F0502020204030204"/>
              </a:rPr>
              <a:t>Dark purple is said to represent sadness and frustration. Be careful on how much you surround yourself with this color</a:t>
            </a:r>
            <a:endParaRPr lang="en-US" sz="3200" dirty="0">
              <a:ea typeface="+mn-lt"/>
              <a:cs typeface="+mn-lt"/>
            </a:endParaRPr>
          </a:p>
          <a:p>
            <a:r>
              <a:rPr lang="en-US" sz="3200" dirty="0">
                <a:cs typeface="Calibri" panose="020F0502020204030204"/>
              </a:rPr>
              <a:t>Too much purple can make you irritable and arrogant, even impatient with the people around you.</a:t>
            </a:r>
            <a:endParaRPr lang="en-US" sz="3200" dirty="0">
              <a:ea typeface="+mn-lt"/>
              <a:cs typeface="+mn-lt"/>
            </a:endParaRPr>
          </a:p>
          <a:p>
            <a:r>
              <a:rPr lang="en-US" sz="3200" dirty="0">
                <a:cs typeface="Calibri" panose="020F0502020204030204"/>
              </a:rPr>
              <a:t>Too less of this color takes you to the other side, to experience apathy and negative feelings.</a:t>
            </a:r>
            <a:endParaRPr lang="en-US" sz="3200" dirty="0">
              <a:ea typeface="+mn-lt"/>
              <a:cs typeface="+mn-lt"/>
            </a:endParaRPr>
          </a:p>
          <a:p>
            <a:r>
              <a:rPr lang="en-US" sz="3200" dirty="0">
                <a:cs typeface="Calibri" panose="020F0502020204030204"/>
              </a:rPr>
              <a:t>dark purple can be associated with sadness and frustration</a:t>
            </a:r>
            <a:endParaRPr lang="en-US" sz="3200" dirty="0">
              <a:ea typeface="+mn-lt"/>
              <a:cs typeface="+mn-lt"/>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3756629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1" name="Rectangle 2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man, snow, star, water&#10;&#10;Description generated with very high confidence">
            <a:extLst>
              <a:ext uri="{FF2B5EF4-FFF2-40B4-BE49-F238E27FC236}">
                <a16:creationId xmlns:a16="http://schemas.microsoft.com/office/drawing/2014/main" id="{B99E4D75-8829-47DD-A2BA-0E53EE4DC388}"/>
              </a:ext>
            </a:extLst>
          </p:cNvPr>
          <p:cNvPicPr>
            <a:picLocks noGrp="1" noChangeAspect="1"/>
          </p:cNvPicPr>
          <p:nvPr>
            <p:ph idx="1"/>
          </p:nvPr>
        </p:nvPicPr>
        <p:blipFill rotWithShape="1">
          <a:blip r:embed="rId4">
            <a:alphaModFix amt="20000"/>
          </a:blip>
          <a:srcRect b="3846"/>
          <a:stretch/>
        </p:blipFill>
        <p:spPr>
          <a:xfrm>
            <a:off x="-6350" y="3571"/>
            <a:ext cx="12191980" cy="6857990"/>
          </a:xfrm>
          <a:prstGeom prst="rect">
            <a:avLst/>
          </a:prstGeom>
        </p:spPr>
      </p:pic>
      <p:pic>
        <p:nvPicPr>
          <p:cNvPr id="23" name="Picture 2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1D75A5E-17B2-4631-B86E-C13126875D55}"/>
              </a:ext>
            </a:extLst>
          </p:cNvPr>
          <p:cNvSpPr>
            <a:spLocks noGrp="1"/>
          </p:cNvSpPr>
          <p:nvPr>
            <p:ph type="title"/>
          </p:nvPr>
        </p:nvSpPr>
        <p:spPr>
          <a:xfrm>
            <a:off x="576589" y="37815"/>
            <a:ext cx="10131425" cy="1456267"/>
          </a:xfrm>
        </p:spPr>
        <p:txBody>
          <a:bodyPr vert="horz" lIns="91440" tIns="45720" rIns="91440" bIns="45720" rtlCol="0" anchor="ctr">
            <a:normAutofit/>
          </a:bodyPr>
          <a:lstStyle/>
          <a:p>
            <a:r>
              <a:rPr lang="en-US" sz="3600" dirty="0"/>
              <a:t>Religious and cultural differences</a:t>
            </a:r>
            <a:br>
              <a:rPr lang="en-US" sz="3600" dirty="0"/>
            </a:br>
            <a:endParaRPr lang="en-US" sz="3600" dirty="0"/>
          </a:p>
        </p:txBody>
      </p:sp>
      <p:sp>
        <p:nvSpPr>
          <p:cNvPr id="4" name="Text Placeholder 3">
            <a:extLst>
              <a:ext uri="{FF2B5EF4-FFF2-40B4-BE49-F238E27FC236}">
                <a16:creationId xmlns:a16="http://schemas.microsoft.com/office/drawing/2014/main" id="{C30CFDA9-3F9D-4187-8022-7C82B59A035B}"/>
              </a:ext>
            </a:extLst>
          </p:cNvPr>
          <p:cNvSpPr>
            <a:spLocks noGrp="1"/>
          </p:cNvSpPr>
          <p:nvPr>
            <p:ph type="body" sz="half" idx="2"/>
          </p:nvPr>
        </p:nvSpPr>
        <p:spPr>
          <a:xfrm>
            <a:off x="579784" y="1404731"/>
            <a:ext cx="11095381" cy="5449698"/>
          </a:xfrm>
        </p:spPr>
        <p:txBody>
          <a:bodyPr vert="horz" lIns="91440" tIns="45720" rIns="91440" bIns="45720" rtlCol="0" anchor="ctr">
            <a:normAutofit lnSpcReduction="10000"/>
          </a:bodyPr>
          <a:lstStyle/>
          <a:p>
            <a:pPr>
              <a:buFont typeface="Arial"/>
              <a:buChar char="•"/>
            </a:pPr>
            <a:r>
              <a:rPr lang="en-US" sz="3200" dirty="0"/>
              <a:t>If you are a Christian, you may know that purple is the color of pride.</a:t>
            </a:r>
          </a:p>
          <a:p>
            <a:pPr>
              <a:buFont typeface="Arial"/>
              <a:buChar char="•"/>
            </a:pPr>
            <a:r>
              <a:rPr lang="en-US" sz="3200" dirty="0"/>
              <a:t>Catholic priests wear clothing with this color which reflects sorrow and suffering.</a:t>
            </a:r>
          </a:p>
          <a:p>
            <a:pPr>
              <a:buFont typeface="Arial"/>
              <a:buChar char="•"/>
            </a:pPr>
            <a:r>
              <a:rPr lang="en-US" sz="3200" dirty="0"/>
              <a:t>In the Chakra colors, purple is the Crown Chakra. It means it governess the mind, the nervous system, and brain.</a:t>
            </a:r>
          </a:p>
          <a:p>
            <a:pPr>
              <a:buFont typeface="Arial"/>
              <a:buChar char="•"/>
            </a:pPr>
            <a:r>
              <a:rPr lang="en-US" sz="3200" dirty="0"/>
              <a:t>If you are a student or passing through a difficult period, a crystal therapy with purple gems can help you deal with the situation much easier.</a:t>
            </a:r>
          </a:p>
          <a:p>
            <a:pPr>
              <a:buFont typeface="Arial"/>
              <a:buChar char="•"/>
            </a:pPr>
            <a:r>
              <a:rPr lang="en-US" sz="3200" dirty="0"/>
              <a:t>In Thailand purple is used during periods of mourning. </a:t>
            </a:r>
          </a:p>
          <a:p>
            <a:pPr>
              <a:buFont typeface="Arial"/>
              <a:buChar char="•"/>
            </a:pPr>
            <a:endParaRPr lang="en-US" dirty="0"/>
          </a:p>
        </p:txBody>
      </p:sp>
    </p:spTree>
    <p:extLst>
      <p:ext uri="{BB962C8B-B14F-4D97-AF65-F5344CB8AC3E}">
        <p14:creationId xmlns:p14="http://schemas.microsoft.com/office/powerpoint/2010/main" val="3747919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drawing&#10;&#10;Description generated with very high confidence">
            <a:extLst>
              <a:ext uri="{FF2B5EF4-FFF2-40B4-BE49-F238E27FC236}">
                <a16:creationId xmlns:a16="http://schemas.microsoft.com/office/drawing/2014/main" id="{8F970E75-76B4-4522-8F6A-17ED6E665C1A}"/>
              </a:ext>
            </a:extLst>
          </p:cNvPr>
          <p:cNvPicPr>
            <a:picLocks noChangeAspect="1"/>
          </p:cNvPicPr>
          <p:nvPr/>
        </p:nvPicPr>
        <p:blipFill>
          <a:blip r:embed="rId2"/>
          <a:stretch>
            <a:fillRect/>
          </a:stretch>
        </p:blipFill>
        <p:spPr>
          <a:xfrm>
            <a:off x="751144" y="400716"/>
            <a:ext cx="2743200" cy="2079299"/>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CB9D7070-6A50-4583-856E-8A857169BAAA}"/>
              </a:ext>
            </a:extLst>
          </p:cNvPr>
          <p:cNvPicPr>
            <a:picLocks noChangeAspect="1"/>
          </p:cNvPicPr>
          <p:nvPr/>
        </p:nvPicPr>
        <p:blipFill>
          <a:blip r:embed="rId3"/>
          <a:stretch>
            <a:fillRect/>
          </a:stretch>
        </p:blipFill>
        <p:spPr>
          <a:xfrm>
            <a:off x="4092497" y="310375"/>
            <a:ext cx="2408664" cy="2408664"/>
          </a:xfrm>
          <a:prstGeom prst="rect">
            <a:avLst/>
          </a:prstGeom>
        </p:spPr>
      </p:pic>
      <p:pic>
        <p:nvPicPr>
          <p:cNvPr id="6" name="Picture 6" descr="A picture containing food, coffee&#10;&#10;Description generated with very high confidence">
            <a:extLst>
              <a:ext uri="{FF2B5EF4-FFF2-40B4-BE49-F238E27FC236}">
                <a16:creationId xmlns:a16="http://schemas.microsoft.com/office/drawing/2014/main" id="{E7EFDB53-7577-4384-8356-DEE19D560FAE}"/>
              </a:ext>
            </a:extLst>
          </p:cNvPr>
          <p:cNvPicPr>
            <a:picLocks noChangeAspect="1"/>
          </p:cNvPicPr>
          <p:nvPr/>
        </p:nvPicPr>
        <p:blipFill>
          <a:blip r:embed="rId4"/>
          <a:stretch>
            <a:fillRect/>
          </a:stretch>
        </p:blipFill>
        <p:spPr>
          <a:xfrm>
            <a:off x="7001107" y="523108"/>
            <a:ext cx="2743200" cy="1834515"/>
          </a:xfrm>
          <a:prstGeom prst="rect">
            <a:avLst/>
          </a:prstGeom>
        </p:spPr>
      </p:pic>
      <p:pic>
        <p:nvPicPr>
          <p:cNvPr id="8" name="Picture 8" descr="A picture containing table, shirt&#10;&#10;Description generated with very high confidence">
            <a:extLst>
              <a:ext uri="{FF2B5EF4-FFF2-40B4-BE49-F238E27FC236}">
                <a16:creationId xmlns:a16="http://schemas.microsoft.com/office/drawing/2014/main" id="{DB3C77FD-25F9-448B-86A9-B29528493BCA}"/>
              </a:ext>
            </a:extLst>
          </p:cNvPr>
          <p:cNvPicPr>
            <a:picLocks noChangeAspect="1"/>
          </p:cNvPicPr>
          <p:nvPr/>
        </p:nvPicPr>
        <p:blipFill>
          <a:blip r:embed="rId5"/>
          <a:stretch>
            <a:fillRect/>
          </a:stretch>
        </p:blipFill>
        <p:spPr>
          <a:xfrm>
            <a:off x="747132" y="2824743"/>
            <a:ext cx="2743200" cy="1543050"/>
          </a:xfrm>
          <a:prstGeom prst="rect">
            <a:avLst/>
          </a:prstGeom>
        </p:spPr>
      </p:pic>
      <p:pic>
        <p:nvPicPr>
          <p:cNvPr id="10" name="Picture 10" descr="A picture containing drawing&#10;&#10;Description generated with very high confidence">
            <a:extLst>
              <a:ext uri="{FF2B5EF4-FFF2-40B4-BE49-F238E27FC236}">
                <a16:creationId xmlns:a16="http://schemas.microsoft.com/office/drawing/2014/main" id="{7734796F-D2D1-4B2C-9AB0-39E46A385DF1}"/>
              </a:ext>
            </a:extLst>
          </p:cNvPr>
          <p:cNvPicPr>
            <a:picLocks noChangeAspect="1"/>
          </p:cNvPicPr>
          <p:nvPr/>
        </p:nvPicPr>
        <p:blipFill>
          <a:blip r:embed="rId6"/>
          <a:stretch>
            <a:fillRect/>
          </a:stretch>
        </p:blipFill>
        <p:spPr>
          <a:xfrm>
            <a:off x="3840328" y="3318882"/>
            <a:ext cx="2743200" cy="2743200"/>
          </a:xfrm>
          <a:prstGeom prst="rect">
            <a:avLst/>
          </a:prstGeom>
        </p:spPr>
      </p:pic>
      <p:pic>
        <p:nvPicPr>
          <p:cNvPr id="12" name="Picture 12" descr="A picture containing drawing, food&#10;&#10;Description generated with very high confidence">
            <a:extLst>
              <a:ext uri="{FF2B5EF4-FFF2-40B4-BE49-F238E27FC236}">
                <a16:creationId xmlns:a16="http://schemas.microsoft.com/office/drawing/2014/main" id="{CA8A07BE-BFEA-44B0-95F2-98B27ACEC690}"/>
              </a:ext>
            </a:extLst>
          </p:cNvPr>
          <p:cNvPicPr>
            <a:picLocks noChangeAspect="1"/>
          </p:cNvPicPr>
          <p:nvPr/>
        </p:nvPicPr>
        <p:blipFill>
          <a:blip r:embed="rId7"/>
          <a:stretch>
            <a:fillRect/>
          </a:stretch>
        </p:blipFill>
        <p:spPr>
          <a:xfrm>
            <a:off x="10115085" y="487866"/>
            <a:ext cx="1905000" cy="1905000"/>
          </a:xfrm>
          <a:prstGeom prst="rect">
            <a:avLst/>
          </a:prstGeom>
        </p:spPr>
      </p:pic>
      <p:pic>
        <p:nvPicPr>
          <p:cNvPr id="14" name="Picture 14" descr="A picture containing drawing&#10;&#10;Description generated with very high confidence">
            <a:extLst>
              <a:ext uri="{FF2B5EF4-FFF2-40B4-BE49-F238E27FC236}">
                <a16:creationId xmlns:a16="http://schemas.microsoft.com/office/drawing/2014/main" id="{E288DB25-8B99-41CD-BFE9-DFBBC347CA5B}"/>
              </a:ext>
            </a:extLst>
          </p:cNvPr>
          <p:cNvPicPr>
            <a:picLocks noChangeAspect="1"/>
          </p:cNvPicPr>
          <p:nvPr/>
        </p:nvPicPr>
        <p:blipFill>
          <a:blip r:embed="rId8"/>
          <a:stretch>
            <a:fillRect/>
          </a:stretch>
        </p:blipFill>
        <p:spPr>
          <a:xfrm>
            <a:off x="747132" y="4689771"/>
            <a:ext cx="2743200" cy="1492898"/>
          </a:xfrm>
          <a:prstGeom prst="rect">
            <a:avLst/>
          </a:prstGeom>
        </p:spPr>
      </p:pic>
      <p:sp>
        <p:nvSpPr>
          <p:cNvPr id="16" name="TextBox 15">
            <a:extLst>
              <a:ext uri="{FF2B5EF4-FFF2-40B4-BE49-F238E27FC236}">
                <a16:creationId xmlns:a16="http://schemas.microsoft.com/office/drawing/2014/main" id="{FD308EA5-C341-405F-96A0-F123135B7792}"/>
              </a:ext>
            </a:extLst>
          </p:cNvPr>
          <p:cNvSpPr txBox="1"/>
          <p:nvPr/>
        </p:nvSpPr>
        <p:spPr>
          <a:xfrm>
            <a:off x="6886428" y="2693950"/>
            <a:ext cx="537556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Brands have different reasons to </a:t>
            </a:r>
            <a:r>
              <a:rPr lang="en-US" sz="3200" b="1">
                <a:ea typeface="+mn-lt"/>
                <a:cs typeface="+mn-lt"/>
              </a:rPr>
              <a:t>use</a:t>
            </a:r>
            <a:r>
              <a:rPr lang="en-US" sz="3200">
                <a:ea typeface="+mn-lt"/>
                <a:cs typeface="+mn-lt"/>
              </a:rPr>
              <a:t> the color </a:t>
            </a:r>
            <a:r>
              <a:rPr lang="en-US" sz="3200" b="1">
                <a:ea typeface="+mn-lt"/>
                <a:cs typeface="+mn-lt"/>
              </a:rPr>
              <a:t>purple</a:t>
            </a:r>
            <a:r>
              <a:rPr lang="en-US" sz="3200">
                <a:ea typeface="+mn-lt"/>
                <a:cs typeface="+mn-lt"/>
              </a:rPr>
              <a:t>, mainly due to the universal meanings that it portrays: mystery, regality, sensuality, power, luxury, boldness, and even sentimentality.</a:t>
            </a:r>
            <a:endParaRPr lang="en-US" sz="3200">
              <a:cs typeface="Calibri"/>
            </a:endParaRPr>
          </a:p>
        </p:txBody>
      </p:sp>
    </p:spTree>
    <p:extLst>
      <p:ext uri="{BB962C8B-B14F-4D97-AF65-F5344CB8AC3E}">
        <p14:creationId xmlns:p14="http://schemas.microsoft.com/office/powerpoint/2010/main" val="1870031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30D5B16B-F1D9-4742-BED3-1AA2909387C8}"/>
              </a:ext>
            </a:extLst>
          </p:cNvPr>
          <p:cNvSpPr txBox="1"/>
          <p:nvPr/>
        </p:nvSpPr>
        <p:spPr>
          <a:xfrm>
            <a:off x="271415" y="151426"/>
            <a:ext cx="11761848"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ea typeface="+mn-lt"/>
                <a:cs typeface="+mn-lt"/>
              </a:rPr>
              <a:t>Purple Designs for web.</a:t>
            </a:r>
            <a:endParaRPr lang="en-US" sz="4000" dirty="0">
              <a:cs typeface="Calibri"/>
            </a:endParaRPr>
          </a:p>
          <a:p>
            <a:r>
              <a:rPr lang="en-US" sz="4000" dirty="0">
                <a:ea typeface="+mn-lt"/>
                <a:cs typeface="+mn-lt"/>
              </a:rPr>
              <a:t>Web design makes use of this purple power for creating designs with a huge engaging potential, and driving people in. </a:t>
            </a:r>
            <a:r>
              <a:rPr lang="en-US" sz="4000" i="1" dirty="0">
                <a:ea typeface="+mn-lt"/>
                <a:cs typeface="+mn-lt"/>
              </a:rPr>
              <a:t>Purple designs are always extravagant, creative,  and sophisticated</a:t>
            </a:r>
            <a:r>
              <a:rPr lang="en-US" sz="4000" dirty="0">
                <a:ea typeface="+mn-lt"/>
                <a:cs typeface="+mn-lt"/>
              </a:rPr>
              <a:t>. Purple is a sure-fire choice for:</a:t>
            </a:r>
            <a:endParaRPr lang="en-US" sz="4000" dirty="0">
              <a:cs typeface="Calibri"/>
            </a:endParaRPr>
          </a:p>
          <a:p>
            <a:pPr marL="285750" indent="-285750">
              <a:buFont typeface="Arial"/>
              <a:buChar char="•"/>
            </a:pPr>
            <a:r>
              <a:rPr lang="en-US" sz="4000" dirty="0">
                <a:ea typeface="+mn-lt"/>
                <a:cs typeface="+mn-lt"/>
              </a:rPr>
              <a:t>luxury look</a:t>
            </a:r>
            <a:endParaRPr lang="en-US" sz="4000" dirty="0">
              <a:cs typeface="Calibri"/>
            </a:endParaRPr>
          </a:p>
          <a:p>
            <a:pPr marL="285750" indent="-285750">
              <a:buFont typeface="Arial"/>
              <a:buChar char="•"/>
            </a:pPr>
            <a:r>
              <a:rPr lang="en-US" sz="4000" dirty="0">
                <a:ea typeface="+mn-lt"/>
                <a:cs typeface="+mn-lt"/>
              </a:rPr>
              <a:t>premium quality services</a:t>
            </a:r>
            <a:endParaRPr lang="en-US" sz="4000" dirty="0">
              <a:cs typeface="Calibri"/>
            </a:endParaRPr>
          </a:p>
          <a:p>
            <a:pPr marL="285750" indent="-285750">
              <a:buFont typeface="Arial"/>
              <a:buChar char="•"/>
            </a:pPr>
            <a:r>
              <a:rPr lang="en-US" sz="4000" dirty="0">
                <a:ea typeface="+mn-lt"/>
                <a:cs typeface="+mn-lt"/>
              </a:rPr>
              <a:t>beauty products</a:t>
            </a:r>
          </a:p>
          <a:p>
            <a:pPr marL="285750" indent="-285750">
              <a:buFont typeface="Arial"/>
              <a:buChar char="•"/>
            </a:pPr>
            <a:r>
              <a:rPr lang="en-US" sz="4000" dirty="0">
                <a:ea typeface="+mn-lt"/>
                <a:cs typeface="+mn-lt"/>
              </a:rPr>
              <a:t>Spiritual sites</a:t>
            </a:r>
            <a:endParaRPr lang="en-US" sz="4000" dirty="0">
              <a:cs typeface="Calibri"/>
            </a:endParaRPr>
          </a:p>
          <a:p>
            <a:endParaRPr lang="en-US" sz="1600" dirty="0">
              <a:cs typeface="Calibri"/>
            </a:endParaRPr>
          </a:p>
        </p:txBody>
      </p:sp>
      <p:sp>
        <p:nvSpPr>
          <p:cNvPr id="22" name="TextBox 21">
            <a:extLst>
              <a:ext uri="{FF2B5EF4-FFF2-40B4-BE49-F238E27FC236}">
                <a16:creationId xmlns:a16="http://schemas.microsoft.com/office/drawing/2014/main" id="{97335E2F-EFEB-4DAB-8D88-A160125F6E06}"/>
              </a:ext>
            </a:extLst>
          </p:cNvPr>
          <p:cNvSpPr txBox="1"/>
          <p:nvPr/>
        </p:nvSpPr>
        <p:spPr>
          <a:xfrm>
            <a:off x="727494" y="22227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3" name="TextBox 22">
            <a:extLst>
              <a:ext uri="{FF2B5EF4-FFF2-40B4-BE49-F238E27FC236}">
                <a16:creationId xmlns:a16="http://schemas.microsoft.com/office/drawing/2014/main" id="{2F58A942-5240-4517-90BE-15AF16E17596}"/>
              </a:ext>
            </a:extLst>
          </p:cNvPr>
          <p:cNvSpPr txBox="1"/>
          <p:nvPr/>
        </p:nvSpPr>
        <p:spPr>
          <a:xfrm>
            <a:off x="9179961" y="20859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4" name="TextBox 23">
            <a:extLst>
              <a:ext uri="{FF2B5EF4-FFF2-40B4-BE49-F238E27FC236}">
                <a16:creationId xmlns:a16="http://schemas.microsoft.com/office/drawing/2014/main" id="{741895DE-960C-431B-AFAC-084398F1E916}"/>
              </a:ext>
            </a:extLst>
          </p:cNvPr>
          <p:cNvSpPr txBox="1"/>
          <p:nvPr/>
        </p:nvSpPr>
        <p:spPr>
          <a:xfrm>
            <a:off x="656478" y="4373066"/>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cs typeface="Calibri"/>
            </a:endParaRPr>
          </a:p>
        </p:txBody>
      </p:sp>
      <p:pic>
        <p:nvPicPr>
          <p:cNvPr id="3" name="Picture 2" descr="A close up of a flower&#10;&#10;Description automatically generated">
            <a:extLst>
              <a:ext uri="{FF2B5EF4-FFF2-40B4-BE49-F238E27FC236}">
                <a16:creationId xmlns:a16="http://schemas.microsoft.com/office/drawing/2014/main" id="{600ECE89-ED1E-4D2C-8CF2-D81F5411781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4626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7</TotalTime>
  <Words>519</Words>
  <Application>Microsoft Office PowerPoint</Application>
  <PresentationFormat>Widescreen</PresentationFormat>
  <Paragraphs>47</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Symbol</vt:lpstr>
      <vt:lpstr>Celestial</vt:lpstr>
      <vt:lpstr>PowerPoint Presentation</vt:lpstr>
      <vt:lpstr>Purple  </vt:lpstr>
      <vt:lpstr>The general meaning of purple </vt:lpstr>
      <vt:lpstr>                 Purple positives</vt:lpstr>
      <vt:lpstr>PowerPoint Presentation</vt:lpstr>
      <vt:lpstr> Purple negatives</vt:lpstr>
      <vt:lpstr>Religious and cultural differences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Prohaska</dc:creator>
  <cp:lastModifiedBy>Justin Prohaska</cp:lastModifiedBy>
  <cp:revision>1</cp:revision>
  <dcterms:created xsi:type="dcterms:W3CDTF">2020-02-10T04:04:39Z</dcterms:created>
  <dcterms:modified xsi:type="dcterms:W3CDTF">2020-02-10T04:11:50Z</dcterms:modified>
</cp:coreProperties>
</file>